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media/image267.png" ContentType="image/png"/>
  <Override PartName="/ppt/media/image268.png" ContentType="image/png"/>
  <Override PartName="/ppt/media/image269.png" ContentType="image/png"/>
  <Override PartName="/ppt/media/image270.png" ContentType="image/png"/>
  <Override PartName="/ppt/media/image271.png" ContentType="image/png"/>
  <Override PartName="/ppt/media/image272.png" ContentType="image/png"/>
  <Override PartName="/ppt/media/image273.png" ContentType="image/png"/>
  <Override PartName="/ppt/media/image274.png" ContentType="image/png"/>
  <Override PartName="/ppt/media/image275.png" ContentType="image/png"/>
  <Override PartName="/ppt/media/image276.png" ContentType="image/png"/>
  <Override PartName="/ppt/media/image277.png" ContentType="image/png"/>
  <Override PartName="/ppt/media/image278.png" ContentType="image/png"/>
  <Override PartName="/ppt/media/image279.png" ContentType="image/png"/>
  <Override PartName="/ppt/media/image280.png" ContentType="image/png"/>
  <Override PartName="/ppt/media/image281.png" ContentType="image/png"/>
  <Override PartName="/ppt/media/image282.png" ContentType="image/png"/>
  <Override PartName="/ppt/media/image283.png" ContentType="image/png"/>
  <Override PartName="/ppt/media/image28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F093632-CB11-4286-8AC7-BF44D3FD6642}"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3688BD4-A84F-4B53-839A-2B30C3CD9A5E}"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EF9ABDB-2719-440B-9381-F901D7509AD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1790394-F589-4B39-AF59-43A480F2F84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EF17933-4224-403F-888F-6C1D34A8362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9257FE9-1F6B-4A69-8DAB-9F393908417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61A8C7E-B733-4BF6-9B0E-3681E227D21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016E08C-3152-49CD-BCA0-D0CC050C317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516C87F-C169-4A05-AC81-6D2F85A794B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B264325-9D93-4CE3-8557-CA00403933C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BCC6F83-6347-4EF7-9201-C6503CEE375A}"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4BBA7DC-8E0D-4790-9438-FD50CA3191DB}"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73C531B-C85E-435A-8CDF-A293200AAF0E}"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B0A8CD5-D69B-44B8-B3B6-853402A151C4}"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E8BAD0A-B753-40CF-81B7-A710D6B4CB0C}"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10B023A-A702-4AFD-8DF1-8223B0279F7A}"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3432919-12E1-4655-A46A-DB1C94C90A1D}"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ED45362-C701-40F1-95EE-23639557AD2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AFDF4F2-AD84-47DE-845E-A657395E140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201F6B5-4D7F-48AC-95F2-C21B9B7D2A6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1295F1E-DB5D-46AE-A6A5-CDBDC7426150}"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0E4B69A-D832-4B74-8A0F-97E6E97263E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3EBB877-5000-4697-ADEC-BFA9D3117189}"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74DEB40-64BA-4CDC-BC4B-A876220B290A}"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5760" y="4494240"/>
            <a:ext cx="10074600" cy="116460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4600" cy="3546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4600" cy="35460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4600" cy="35460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958B86AA-615B-41A5-B804-5719D28244B6}" type="slidenum">
              <a:rPr b="0" lang="en-IN" sz="1400" spc="-1" strike="noStrike">
                <a:solidFill>
                  <a:srgbClr val="ffffff"/>
                </a:solidFill>
                <a:latin typeface="Arial"/>
                <a:ea typeface="DejaVu Sans"/>
              </a:rPr>
              <a:t>231</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1360" cy="7146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1360" cy="6260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4600" cy="3546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4600" cy="3546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B4516C0C-8FE6-4DC0-995D-81E9EEC21F2E}"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4600" cy="3546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1360" cy="7146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1360" cy="6260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4600" cy="3546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4600" cy="3546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BB0C61A-7661-42F3-A673-41060CD00D09}"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4600" cy="3546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25.xml"/>
</Relationships>
</file>

<file path=ppt/slides/_rels/slide139.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6.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25.xml"/>
</Relationships>
</file>

<file path=ppt/slides/_rels/slide14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slideLayout" Target="../slideLayouts/slideLayout25.xml"/>
</Relationships>
</file>

<file path=ppt/slides/_rels/slide151.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slideLayout" Target="../slideLayouts/slideLayout25.xml"/>
</Relationships>
</file>

<file path=ppt/slides/_rels/slide15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25.xml"/>
</Relationships>
</file>

<file path=ppt/slides/_rels/slide15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slideLayout" Target="../slideLayouts/slideLayout25.xml"/>
</Relationships>
</file>

<file path=ppt/slides/_rels/slide154.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25.xml"/>
</Relationships>
</file>

<file path=ppt/slides/_rels/slide15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slideLayout" Target="../slideLayouts/slideLayout2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5.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9.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5.xml"/>
</Relationships>
</file>

<file path=ppt/slides/_rels/slide161.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slideLayout" Target="../slideLayouts/slideLayout25.xml"/>
</Relationships>
</file>

<file path=ppt/slides/_rels/slide162.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25.xml"/>
</Relationships>
</file>

<file path=ppt/slides/_rels/slide163.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25.xml"/>
</Relationships>
</file>

<file path=ppt/slides/_rels/slide164.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25.xml"/>
</Relationships>
</file>

<file path=ppt/slides/_rels/slide165.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25.xml"/>
</Relationships>
</file>

<file path=ppt/slides/_rels/slide166.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25.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9.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170.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25.xml"/>
</Relationships>
</file>

<file path=ppt/slides/_rels/slide171.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slideLayout" Target="../slideLayouts/slideLayout25.xml"/>
</Relationships>
</file>

<file path=ppt/slides/_rels/slide172.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25.xml"/>
</Relationships>
</file>

<file path=ppt/slides/_rels/slide173.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slideLayout" Target="../slideLayouts/slideLayout25.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image" Target="../media/image214.png"/><Relationship Id="rId4" Type="http://schemas.openxmlformats.org/officeDocument/2006/relationships/slideLayout" Target="../slideLayouts/slideLayout25.xml"/>
</Relationships>
</file>

<file path=ppt/slides/_rels/slide177.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25.xml"/>
</Relationships>
</file>

<file path=ppt/slides/_rels/slide178.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slideLayout" Target="../slideLayouts/slideLayout25.xml"/>
</Relationships>
</file>

<file path=ppt/slides/_rels/slide179.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180.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5.xml"/>
</Relationships>
</file>

<file path=ppt/slides/_rels/slide181.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25.xml"/>
</Relationships>
</file>

<file path=ppt/slides/_rels/slide182.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slideLayout" Target="../slideLayouts/slideLayout25.xml"/>
</Relationships>
</file>

<file path=ppt/slides/_rels/slide183.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25.xml"/>
</Relationships>
</file>

<file path=ppt/slides/_rels/slide184.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25.xml"/>
</Relationships>
</file>

<file path=ppt/slides/_rels/slide185.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2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8.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0.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slideLayout" Target="../slideLayouts/slideLayout25.xml"/>
</Relationships>
</file>

<file path=ppt/slides/_rels/slide191.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6.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25.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8.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25.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00.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25.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4.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
</Relationships>
</file>

<file path=ppt/slides/_rels/slide205.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slideLayout" Target="../slideLayouts/slideLayout25.xml"/>
</Relationships>
</file>

<file path=ppt/slides/_rels/slide206.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25.xml"/>
</Relationships>
</file>

<file path=ppt/slides/_rels/slide207.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25.xml"/>
</Relationships>
</file>

<file path=ppt/slides/_rels/slide208.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5.xml"/>
</Relationships>
</file>

<file path=ppt/slides/_rels/slide209.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10.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25.xml"/>
</Relationships>
</file>

<file path=ppt/slides/_rels/slide211.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slideLayout" Target="../slideLayouts/slideLayout25.xml"/>
</Relationships>
</file>

<file path=ppt/slides/_rels/slide212.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5.xml"/>
</Relationships>
</file>

<file path=ppt/slides/_rels/slide213.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slideLayout" Target="../slideLayouts/slideLayout25.xml"/>
</Relationships>
</file>

<file path=ppt/slides/_rels/slide214.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25.xml"/>
</Relationships>
</file>

<file path=ppt/slides/_rels/slide215.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25.xml"/>
</Relationships>
</file>

<file path=ppt/slides/_rels/slide216.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25.xml"/>
</Relationships>
</file>

<file path=ppt/slides/_rels/slide217.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slideLayout" Target="../slideLayouts/slideLayout25.xml"/>
</Relationships>
</file>

<file path=ppt/slides/_rels/slide218.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image" Target="../media/image259.png"/><Relationship Id="rId3" Type="http://schemas.openxmlformats.org/officeDocument/2006/relationships/slideLayout" Target="../slideLayouts/slideLayout25.xml"/>
</Relationships>
</file>

<file path=ppt/slides/_rels/slide219.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20.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25.xml"/>
</Relationships>
</file>

<file path=ppt/slides/_rels/slide221.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image" Target="../media/image264.png"/><Relationship Id="rId3" Type="http://schemas.openxmlformats.org/officeDocument/2006/relationships/slideLayout" Target="../slideLayouts/slideLayout25.xml"/>
</Relationships>
</file>

<file path=ppt/slides/_rels/slide222.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slideLayout" Target="../slideLayouts/slideLayout25.xml"/>
</Relationships>
</file>

<file path=ppt/slides/_rels/slide223.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image" Target="../media/image269.png"/><Relationship Id="rId3" Type="http://schemas.openxmlformats.org/officeDocument/2006/relationships/slideLayout" Target="../slideLayouts/slideLayout25.xml"/>
</Relationships>
</file>

<file path=ppt/slides/_rels/slide224.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25.xml"/>
</Relationships>
</file>

<file path=ppt/slides/_rels/slide225.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25.xml"/>
</Relationships>
</file>

<file path=ppt/slides/_rels/slide226.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25.xml"/>
</Relationships>
</file>

<file path=ppt/slides/_rels/slide227.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25.xml"/>
</Relationships>
</file>

<file path=ppt/slides/_rels/slide228.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image" Target="../media/image276.png"/><Relationship Id="rId3" Type="http://schemas.openxmlformats.org/officeDocument/2006/relationships/image" Target="../media/image277.png"/><Relationship Id="rId4" Type="http://schemas.openxmlformats.org/officeDocument/2006/relationships/slideLayout" Target="../slideLayouts/slideLayout25.xml"/>
</Relationships>
</file>

<file path=ppt/slides/_rels/slide229.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image" Target="../media/image279.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230.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slideLayout" Target="../slideLayouts/slideLayout25.xml"/>
</Relationships>
</file>

<file path=ppt/slides/_rels/slide231.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slideLayout" Target="../slideLayouts/slideLayout25.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0" y="1620000"/>
            <a:ext cx="8994600" cy="107460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UI – HTML/CSS/BS</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Headings</a:t>
            </a:r>
            <a:endParaRPr b="0" lang="en-IN" sz="3300" spc="-1" strike="noStrike">
              <a:latin typeface="Arial"/>
            </a:endParaRPr>
          </a:p>
        </p:txBody>
      </p:sp>
      <p:sp>
        <p:nvSpPr>
          <p:cNvPr id="151"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headings are essential elements used to structure and organize the content of a webpage. They range from &lt;h1&gt; to &lt;h6&gt;, where &lt;h1&gt; is the highest level (most important) heading, and &lt;h6&gt; is the lowest level (least important).</a:t>
            </a:r>
            <a:endParaRPr b="0" lang="en-IN" sz="2400" spc="-1" strike="noStrike">
              <a:latin typeface="Arial"/>
            </a:endParaRPr>
          </a:p>
        </p:txBody>
      </p:sp>
      <p:pic>
        <p:nvPicPr>
          <p:cNvPr id="152" name="" descr=""/>
          <p:cNvPicPr/>
          <p:nvPr/>
        </p:nvPicPr>
        <p:blipFill>
          <a:blip r:embed="rId1"/>
          <a:stretch/>
        </p:blipFill>
        <p:spPr>
          <a:xfrm>
            <a:off x="5400000" y="2695320"/>
            <a:ext cx="3934080" cy="2699280"/>
          </a:xfrm>
          <a:prstGeom prst="rect">
            <a:avLst/>
          </a:prstGeom>
          <a:ln w="18000">
            <a:noFill/>
          </a:ln>
        </p:spPr>
      </p:pic>
      <p:sp>
        <p:nvSpPr>
          <p:cNvPr id="4" name="PlaceHolder 3"/>
          <p:cNvSpPr>
            <a:spLocks noGrp="1"/>
          </p:cNvSpPr>
          <p:nvPr>
            <p:ph type="sldNum" idx="5"/>
          </p:nvPr>
        </p:nvSpPr>
        <p:spPr/>
        <p:txBody>
          <a:bodyPr/>
          <a:p>
            <a:fld id="{EDEE6E17-5A57-481D-9F90-8370DBF1A612}" type="slidenum">
              <a:t>10</a:t>
            </a:fld>
          </a:p>
        </p:txBody>
      </p:sp>
      <p:sp>
        <p:nvSpPr>
          <p:cNvPr id="5" name="PlaceHolder 4"/>
          <p:cNvSpPr>
            <a:spLocks noGrp="1"/>
          </p:cNvSpPr>
          <p:nvPr>
            <p:ph type="dt" idx="6"/>
          </p:nvPr>
        </p:nvSpPr>
        <p:spPr/>
        <p:txBody>
          <a:bodyPr/>
          <a:p>
            <a:fld id="{54331F0F-2207-4D3D-B436-79F9E370918B}" type="datetime1">
              <a:rPr lang="en-IN"/>
              <a:t>06/02/2025</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45" name="" descr=""/>
          <p:cNvPicPr/>
          <p:nvPr/>
        </p:nvPicPr>
        <p:blipFill>
          <a:blip r:embed="rId1"/>
          <a:stretch/>
        </p:blipFill>
        <p:spPr>
          <a:xfrm>
            <a:off x="0" y="720000"/>
            <a:ext cx="7420680" cy="3413160"/>
          </a:xfrm>
          <a:prstGeom prst="rect">
            <a:avLst/>
          </a:prstGeom>
          <a:ln w="0">
            <a:noFill/>
          </a:ln>
        </p:spPr>
      </p:pic>
      <p:pic>
        <p:nvPicPr>
          <p:cNvPr id="446" name="" descr=""/>
          <p:cNvPicPr/>
          <p:nvPr/>
        </p:nvPicPr>
        <p:blipFill>
          <a:blip r:embed="rId2"/>
          <a:stretch/>
        </p:blipFill>
        <p:spPr>
          <a:xfrm>
            <a:off x="3780000" y="4140360"/>
            <a:ext cx="6340680" cy="1615320"/>
          </a:xfrm>
          <a:prstGeom prst="rect">
            <a:avLst/>
          </a:prstGeom>
          <a:ln w="0">
            <a:noFill/>
          </a:ln>
        </p:spPr>
      </p:pic>
      <p:sp>
        <p:nvSpPr>
          <p:cNvPr id="4" name="PlaceHolder 3"/>
          <p:cNvSpPr>
            <a:spLocks noGrp="1"/>
          </p:cNvSpPr>
          <p:nvPr>
            <p:ph type="sldNum" idx="5"/>
          </p:nvPr>
        </p:nvSpPr>
        <p:spPr/>
        <p:txBody>
          <a:bodyPr/>
          <a:p>
            <a:fld id="{4AA8E4CA-E315-4ACE-ADE8-8255B7A71307}" type="slidenum">
              <a:t>100</a:t>
            </a:fld>
          </a:p>
        </p:txBody>
      </p:sp>
      <p:sp>
        <p:nvSpPr>
          <p:cNvPr id="5" name="PlaceHolder 4"/>
          <p:cNvSpPr>
            <a:spLocks noGrp="1"/>
          </p:cNvSpPr>
          <p:nvPr>
            <p:ph type="dt" idx="6"/>
          </p:nvPr>
        </p:nvSpPr>
        <p:spPr/>
        <p:txBody>
          <a:bodyPr/>
          <a:p>
            <a:fld id="{6D643724-C244-4F66-A489-5E33ADA6090A}" type="datetime1">
              <a:rPr lang="en-IN"/>
              <a:t>06/02/2025</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4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49" name="" descr=""/>
          <p:cNvPicPr/>
          <p:nvPr/>
        </p:nvPicPr>
        <p:blipFill>
          <a:blip r:embed="rId1"/>
          <a:stretch/>
        </p:blipFill>
        <p:spPr>
          <a:xfrm>
            <a:off x="1422000" y="900000"/>
            <a:ext cx="6854040" cy="4766040"/>
          </a:xfrm>
          <a:prstGeom prst="rect">
            <a:avLst/>
          </a:prstGeom>
          <a:ln w="0">
            <a:noFill/>
          </a:ln>
        </p:spPr>
      </p:pic>
      <p:sp>
        <p:nvSpPr>
          <p:cNvPr id="4" name="PlaceHolder 3"/>
          <p:cNvSpPr>
            <a:spLocks noGrp="1"/>
          </p:cNvSpPr>
          <p:nvPr>
            <p:ph type="sldNum" idx="5"/>
          </p:nvPr>
        </p:nvSpPr>
        <p:spPr/>
        <p:txBody>
          <a:bodyPr/>
          <a:p>
            <a:fld id="{186E6754-CFE1-4A08-9FEB-C021DFA181C8}" type="slidenum">
              <a:t>101</a:t>
            </a:fld>
          </a:p>
        </p:txBody>
      </p:sp>
      <p:sp>
        <p:nvSpPr>
          <p:cNvPr id="5" name="PlaceHolder 4"/>
          <p:cNvSpPr>
            <a:spLocks noGrp="1"/>
          </p:cNvSpPr>
          <p:nvPr>
            <p:ph type="dt" idx="6"/>
          </p:nvPr>
        </p:nvSpPr>
        <p:spPr/>
        <p:txBody>
          <a:bodyPr/>
          <a:p>
            <a:fld id="{6A358147-0BEE-42C7-8572-71588ADF2022}" type="datetime1">
              <a:rPr lang="en-IN"/>
              <a:t>06/02/2025</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Buttons : </a:t>
            </a:r>
            <a:endParaRPr b="0" lang="en-IN" sz="1800" spc="-1" strike="noStrike">
              <a:latin typeface="Arial"/>
            </a:endParaRPr>
          </a:p>
        </p:txBody>
      </p:sp>
      <p:pic>
        <p:nvPicPr>
          <p:cNvPr id="452" name="" descr=""/>
          <p:cNvPicPr/>
          <p:nvPr/>
        </p:nvPicPr>
        <p:blipFill>
          <a:blip r:embed="rId1"/>
          <a:stretch/>
        </p:blipFill>
        <p:spPr>
          <a:xfrm>
            <a:off x="20160" y="1093680"/>
            <a:ext cx="5195880" cy="2674080"/>
          </a:xfrm>
          <a:prstGeom prst="rect">
            <a:avLst/>
          </a:prstGeom>
          <a:ln w="0">
            <a:noFill/>
          </a:ln>
        </p:spPr>
      </p:pic>
      <p:pic>
        <p:nvPicPr>
          <p:cNvPr id="453" name="" descr=""/>
          <p:cNvPicPr/>
          <p:nvPr/>
        </p:nvPicPr>
        <p:blipFill>
          <a:blip r:embed="rId2"/>
          <a:stretch/>
        </p:blipFill>
        <p:spPr>
          <a:xfrm>
            <a:off x="5220000" y="3255480"/>
            <a:ext cx="4964040" cy="2411280"/>
          </a:xfrm>
          <a:prstGeom prst="rect">
            <a:avLst/>
          </a:prstGeom>
          <a:ln w="0">
            <a:noFill/>
          </a:ln>
        </p:spPr>
      </p:pic>
      <p:sp>
        <p:nvSpPr>
          <p:cNvPr id="4" name="PlaceHolder 3"/>
          <p:cNvSpPr>
            <a:spLocks noGrp="1"/>
          </p:cNvSpPr>
          <p:nvPr>
            <p:ph type="sldNum" idx="5"/>
          </p:nvPr>
        </p:nvSpPr>
        <p:spPr/>
        <p:txBody>
          <a:bodyPr/>
          <a:p>
            <a:fld id="{28555CF7-DBA2-41EE-BDAF-180BA47D897D}" type="slidenum">
              <a:t>102</a:t>
            </a:fld>
          </a:p>
        </p:txBody>
      </p:sp>
      <p:sp>
        <p:nvSpPr>
          <p:cNvPr id="5" name="PlaceHolder 4"/>
          <p:cNvSpPr>
            <a:spLocks noGrp="1"/>
          </p:cNvSpPr>
          <p:nvPr>
            <p:ph type="dt" idx="6"/>
          </p:nvPr>
        </p:nvSpPr>
        <p:spPr/>
        <p:txBody>
          <a:bodyPr/>
          <a:p>
            <a:fld id="{EA5D8A2B-F221-4D53-A16B-A0D0A5A92EB3}" type="datetime1">
              <a:rPr lang="en-IN"/>
              <a:t>06/02/2025</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456" name="" descr=""/>
          <p:cNvPicPr/>
          <p:nvPr/>
        </p:nvPicPr>
        <p:blipFill>
          <a:blip r:embed="rId1"/>
          <a:stretch/>
        </p:blipFill>
        <p:spPr>
          <a:xfrm>
            <a:off x="0" y="721080"/>
            <a:ext cx="7974360" cy="3165840"/>
          </a:xfrm>
          <a:prstGeom prst="rect">
            <a:avLst/>
          </a:prstGeom>
          <a:ln w="0">
            <a:noFill/>
          </a:ln>
        </p:spPr>
      </p:pic>
      <p:pic>
        <p:nvPicPr>
          <p:cNvPr id="457" name="" descr=""/>
          <p:cNvPicPr/>
          <p:nvPr/>
        </p:nvPicPr>
        <p:blipFill>
          <a:blip r:embed="rId2"/>
          <a:stretch/>
        </p:blipFill>
        <p:spPr>
          <a:xfrm>
            <a:off x="360" y="4218480"/>
            <a:ext cx="10076400" cy="457560"/>
          </a:xfrm>
          <a:prstGeom prst="rect">
            <a:avLst/>
          </a:prstGeom>
          <a:ln w="0">
            <a:noFill/>
          </a:ln>
        </p:spPr>
      </p:pic>
      <p:sp>
        <p:nvSpPr>
          <p:cNvPr id="4" name="PlaceHolder 3"/>
          <p:cNvSpPr>
            <a:spLocks noGrp="1"/>
          </p:cNvSpPr>
          <p:nvPr>
            <p:ph type="sldNum" idx="5"/>
          </p:nvPr>
        </p:nvSpPr>
        <p:spPr/>
        <p:txBody>
          <a:bodyPr/>
          <a:p>
            <a:fld id="{886CF648-2B73-4D5F-AB75-6AC2EA4EC3F6}" type="slidenum">
              <a:t>103</a:t>
            </a:fld>
          </a:p>
        </p:txBody>
      </p:sp>
      <p:sp>
        <p:nvSpPr>
          <p:cNvPr id="5" name="PlaceHolder 4"/>
          <p:cNvSpPr>
            <a:spLocks noGrp="1"/>
          </p:cNvSpPr>
          <p:nvPr>
            <p:ph type="dt" idx="6"/>
          </p:nvPr>
        </p:nvSpPr>
        <p:spPr/>
        <p:txBody>
          <a:bodyPr/>
          <a:p>
            <a:fld id="{98044D41-4175-4A8C-B145-410F16F589F3}" type="datetime1">
              <a:rPr lang="en-IN"/>
              <a:t>06/02/2025</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Button Groups</a:t>
            </a:r>
            <a:endParaRPr b="0" lang="en-IN" sz="4000" spc="-1" strike="noStrike">
              <a:latin typeface="Arial"/>
            </a:endParaRPr>
          </a:p>
        </p:txBody>
      </p:sp>
      <p:sp>
        <p:nvSpPr>
          <p:cNvPr id="45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60" name="" descr=""/>
          <p:cNvPicPr/>
          <p:nvPr/>
        </p:nvPicPr>
        <p:blipFill>
          <a:blip r:embed="rId1"/>
          <a:stretch/>
        </p:blipFill>
        <p:spPr>
          <a:xfrm>
            <a:off x="380520" y="900000"/>
            <a:ext cx="9155520" cy="1603440"/>
          </a:xfrm>
          <a:prstGeom prst="rect">
            <a:avLst/>
          </a:prstGeom>
          <a:ln w="0">
            <a:noFill/>
          </a:ln>
        </p:spPr>
      </p:pic>
      <p:pic>
        <p:nvPicPr>
          <p:cNvPr id="461" name="" descr=""/>
          <p:cNvPicPr/>
          <p:nvPr/>
        </p:nvPicPr>
        <p:blipFill>
          <a:blip r:embed="rId2"/>
          <a:stretch/>
        </p:blipFill>
        <p:spPr>
          <a:xfrm>
            <a:off x="900000" y="2865960"/>
            <a:ext cx="2243520" cy="910080"/>
          </a:xfrm>
          <a:prstGeom prst="rect">
            <a:avLst/>
          </a:prstGeom>
          <a:ln w="0">
            <a:noFill/>
          </a:ln>
        </p:spPr>
      </p:pic>
      <p:sp>
        <p:nvSpPr>
          <p:cNvPr id="4" name="PlaceHolder 3"/>
          <p:cNvSpPr>
            <a:spLocks noGrp="1"/>
          </p:cNvSpPr>
          <p:nvPr>
            <p:ph type="sldNum" idx="5"/>
          </p:nvPr>
        </p:nvSpPr>
        <p:spPr/>
        <p:txBody>
          <a:bodyPr/>
          <a:p>
            <a:fld id="{010154D7-889D-487C-A7B3-57702DC1000F}" type="slidenum">
              <a:t>104</a:t>
            </a:fld>
          </a:p>
        </p:txBody>
      </p:sp>
      <p:sp>
        <p:nvSpPr>
          <p:cNvPr id="5" name="PlaceHolder 4"/>
          <p:cNvSpPr>
            <a:spLocks noGrp="1"/>
          </p:cNvSpPr>
          <p:nvPr>
            <p:ph type="dt" idx="6"/>
          </p:nvPr>
        </p:nvSpPr>
        <p:spPr/>
        <p:txBody>
          <a:bodyPr/>
          <a:p>
            <a:fld id="{43FBF00B-6E28-42DF-97D5-86F92292D14E}" type="datetime1">
              <a:rPr lang="en-IN"/>
              <a:t>06/02/2025</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Images and Utilities </a:t>
            </a:r>
            <a:endParaRPr b="0" lang="en-IN" sz="4000" spc="-1" strike="noStrike">
              <a:latin typeface="Arial"/>
            </a:endParaRPr>
          </a:p>
        </p:txBody>
      </p:sp>
      <p:sp>
        <p:nvSpPr>
          <p:cNvPr id="46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64" name="" descr=""/>
          <p:cNvPicPr/>
          <p:nvPr/>
        </p:nvPicPr>
        <p:blipFill>
          <a:blip r:embed="rId1"/>
          <a:stretch/>
        </p:blipFill>
        <p:spPr>
          <a:xfrm>
            <a:off x="0" y="720000"/>
            <a:ext cx="10076400" cy="2086920"/>
          </a:xfrm>
          <a:prstGeom prst="rect">
            <a:avLst/>
          </a:prstGeom>
          <a:ln w="0">
            <a:noFill/>
          </a:ln>
        </p:spPr>
      </p:pic>
      <p:pic>
        <p:nvPicPr>
          <p:cNvPr id="465" name="" descr=""/>
          <p:cNvPicPr/>
          <p:nvPr/>
        </p:nvPicPr>
        <p:blipFill>
          <a:blip r:embed="rId2"/>
          <a:stretch/>
        </p:blipFill>
        <p:spPr>
          <a:xfrm>
            <a:off x="44640" y="2770200"/>
            <a:ext cx="10076400" cy="2896560"/>
          </a:xfrm>
          <a:prstGeom prst="rect">
            <a:avLst/>
          </a:prstGeom>
          <a:ln w="0">
            <a:noFill/>
          </a:ln>
        </p:spPr>
      </p:pic>
      <p:sp>
        <p:nvSpPr>
          <p:cNvPr id="4" name="PlaceHolder 3"/>
          <p:cNvSpPr>
            <a:spLocks noGrp="1"/>
          </p:cNvSpPr>
          <p:nvPr>
            <p:ph type="sldNum" idx="5"/>
          </p:nvPr>
        </p:nvSpPr>
        <p:spPr/>
        <p:txBody>
          <a:bodyPr/>
          <a:p>
            <a:fld id="{57689C18-AFB9-4E70-9505-4E78E923CF27}" type="slidenum">
              <a:t>105</a:t>
            </a:fld>
          </a:p>
        </p:txBody>
      </p:sp>
      <p:sp>
        <p:nvSpPr>
          <p:cNvPr id="5" name="PlaceHolder 4"/>
          <p:cNvSpPr>
            <a:spLocks noGrp="1"/>
          </p:cNvSpPr>
          <p:nvPr>
            <p:ph type="dt" idx="6"/>
          </p:nvPr>
        </p:nvSpPr>
        <p:spPr/>
        <p:txBody>
          <a:bodyPr/>
          <a:p>
            <a:fld id="{1C8C2FF0-D10A-43BD-BDC9-4963779DD6B7}" type="datetime1">
              <a:rPr lang="en-IN"/>
              <a:t>06/02/2025</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Utilities </a:t>
            </a:r>
            <a:endParaRPr b="0" lang="en-IN" sz="4000" spc="-1" strike="noStrike">
              <a:latin typeface="Arial"/>
            </a:endParaRPr>
          </a:p>
        </p:txBody>
      </p:sp>
      <p:sp>
        <p:nvSpPr>
          <p:cNvPr id="46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sp>
        <p:nvSpPr>
          <p:cNvPr id="468" name=""/>
          <p:cNvSpPr/>
          <p:nvPr/>
        </p:nvSpPr>
        <p:spPr>
          <a:xfrm>
            <a:off x="540000" y="900000"/>
            <a:ext cx="5570280" cy="1366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Text Utilities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Text Alignment: text-{start|center|end}</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Text Transform: text-{lowercase|uppercase|capitalize}</a:t>
            </a:r>
            <a:endParaRPr b="0" lang="en-IN" sz="1800" spc="-1" strike="noStrike">
              <a:latin typeface="Arial"/>
            </a:endParaRPr>
          </a:p>
          <a:p>
            <a:pPr>
              <a:lnSpc>
                <a:spcPct val="100000"/>
              </a:lnSpc>
              <a:buNone/>
            </a:pPr>
            <a:endParaRPr b="0" lang="en-IN" sz="1800" spc="-1" strike="noStrike">
              <a:latin typeface="Arial"/>
            </a:endParaRPr>
          </a:p>
        </p:txBody>
      </p:sp>
      <p:sp>
        <p:nvSpPr>
          <p:cNvPr id="469" name=""/>
          <p:cNvSpPr/>
          <p:nvPr/>
        </p:nvSpPr>
        <p:spPr>
          <a:xfrm>
            <a:off x="540000" y="2160000"/>
            <a:ext cx="5727240" cy="598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Background Utilities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Background color: bg-{color} (e.g., bg-primary, bg-light)</a:t>
            </a:r>
            <a:endParaRPr b="0" lang="en-IN" sz="1800" spc="-1" strike="noStrike">
              <a:latin typeface="Arial"/>
            </a:endParaRPr>
          </a:p>
        </p:txBody>
      </p:sp>
      <p:sp>
        <p:nvSpPr>
          <p:cNvPr id="470" name=""/>
          <p:cNvSpPr/>
          <p:nvPr/>
        </p:nvSpPr>
        <p:spPr>
          <a:xfrm>
            <a:off x="720000" y="3025440"/>
            <a:ext cx="5134320" cy="1110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Borders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Border: border, border-{side}-{color}</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Border Radius: rounded, rounded-{side|pill|circle}</a:t>
            </a:r>
            <a:endParaRPr b="0" lang="en-IN" sz="1800" spc="-1" strike="noStrike">
              <a:latin typeface="Arial"/>
            </a:endParaRPr>
          </a:p>
        </p:txBody>
      </p:sp>
      <p:sp>
        <p:nvSpPr>
          <p:cNvPr id="4" name="PlaceHolder 3"/>
          <p:cNvSpPr>
            <a:spLocks noGrp="1"/>
          </p:cNvSpPr>
          <p:nvPr>
            <p:ph type="sldNum" idx="5"/>
          </p:nvPr>
        </p:nvSpPr>
        <p:spPr/>
        <p:txBody>
          <a:bodyPr/>
          <a:p>
            <a:fld id="{E04AB92C-0942-4BF7-A88B-F81947C0119E}" type="slidenum">
              <a:t>106</a:t>
            </a:fld>
          </a:p>
        </p:txBody>
      </p:sp>
      <p:sp>
        <p:nvSpPr>
          <p:cNvPr id="5" name="PlaceHolder 4"/>
          <p:cNvSpPr>
            <a:spLocks noGrp="1"/>
          </p:cNvSpPr>
          <p:nvPr>
            <p:ph type="dt" idx="6"/>
          </p:nvPr>
        </p:nvSpPr>
        <p:spPr/>
        <p:txBody>
          <a:bodyPr/>
          <a:p>
            <a:fld id="{B33718FF-B00A-4F83-B352-C99F6E97FE33}" type="datetime1">
              <a:rPr lang="en-IN"/>
              <a:t>06/02/2025</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73" name="" descr=""/>
          <p:cNvPicPr/>
          <p:nvPr/>
        </p:nvPicPr>
        <p:blipFill>
          <a:blip r:embed="rId1"/>
          <a:stretch/>
        </p:blipFill>
        <p:spPr>
          <a:xfrm>
            <a:off x="179640" y="960120"/>
            <a:ext cx="10076760" cy="2816280"/>
          </a:xfrm>
          <a:prstGeom prst="rect">
            <a:avLst/>
          </a:prstGeom>
          <a:ln w="0">
            <a:noFill/>
          </a:ln>
        </p:spPr>
      </p:pic>
      <p:sp>
        <p:nvSpPr>
          <p:cNvPr id="4" name="PlaceHolder 3"/>
          <p:cNvSpPr>
            <a:spLocks noGrp="1"/>
          </p:cNvSpPr>
          <p:nvPr>
            <p:ph type="sldNum" idx="5"/>
          </p:nvPr>
        </p:nvSpPr>
        <p:spPr/>
        <p:txBody>
          <a:bodyPr/>
          <a:p>
            <a:fld id="{85ED6AE0-D37A-4763-BE7D-E12428750829}" type="slidenum">
              <a:t>107</a:t>
            </a:fld>
          </a:p>
        </p:txBody>
      </p:sp>
      <p:sp>
        <p:nvSpPr>
          <p:cNvPr id="5" name="PlaceHolder 4"/>
          <p:cNvSpPr>
            <a:spLocks noGrp="1"/>
          </p:cNvSpPr>
          <p:nvPr>
            <p:ph type="dt" idx="6"/>
          </p:nvPr>
        </p:nvSpPr>
        <p:spPr/>
        <p:txBody>
          <a:bodyPr/>
          <a:p>
            <a:fld id="{BA04C830-219A-44BE-8BF9-AD49B315A12A}" type="datetime1">
              <a:rPr lang="en-IN"/>
              <a:t>06/02/2025</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76" name="" descr=""/>
          <p:cNvPicPr/>
          <p:nvPr/>
        </p:nvPicPr>
        <p:blipFill>
          <a:blip r:embed="rId1"/>
          <a:stretch/>
        </p:blipFill>
        <p:spPr>
          <a:xfrm>
            <a:off x="360000" y="786600"/>
            <a:ext cx="7151400" cy="4249080"/>
          </a:xfrm>
          <a:prstGeom prst="rect">
            <a:avLst/>
          </a:prstGeom>
          <a:ln w="0">
            <a:noFill/>
          </a:ln>
        </p:spPr>
      </p:pic>
      <p:pic>
        <p:nvPicPr>
          <p:cNvPr id="477" name="" descr=""/>
          <p:cNvPicPr/>
          <p:nvPr/>
        </p:nvPicPr>
        <p:blipFill>
          <a:blip r:embed="rId2"/>
          <a:stretch/>
        </p:blipFill>
        <p:spPr>
          <a:xfrm>
            <a:off x="5601600" y="943920"/>
            <a:ext cx="4294800" cy="1212480"/>
          </a:xfrm>
          <a:prstGeom prst="rect">
            <a:avLst/>
          </a:prstGeom>
          <a:ln w="0">
            <a:noFill/>
          </a:ln>
        </p:spPr>
      </p:pic>
      <p:sp>
        <p:nvSpPr>
          <p:cNvPr id="4" name="PlaceHolder 3"/>
          <p:cNvSpPr>
            <a:spLocks noGrp="1"/>
          </p:cNvSpPr>
          <p:nvPr>
            <p:ph type="sldNum" idx="5"/>
          </p:nvPr>
        </p:nvSpPr>
        <p:spPr/>
        <p:txBody>
          <a:bodyPr/>
          <a:p>
            <a:fld id="{A1303DA2-B88C-40A5-A7AC-5BF58A6E2E32}" type="slidenum">
              <a:t>108</a:t>
            </a:fld>
          </a:p>
        </p:txBody>
      </p:sp>
      <p:sp>
        <p:nvSpPr>
          <p:cNvPr id="5" name="PlaceHolder 4"/>
          <p:cNvSpPr>
            <a:spLocks noGrp="1"/>
          </p:cNvSpPr>
          <p:nvPr>
            <p:ph type="dt" idx="6"/>
          </p:nvPr>
        </p:nvSpPr>
        <p:spPr/>
        <p:txBody>
          <a:bodyPr/>
          <a:p>
            <a:fld id="{0A86986B-B67A-480D-AEB3-D7C796F54863}" type="datetime1">
              <a:rPr lang="en-IN"/>
              <a:t>06/02/2025</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80" name="" descr=""/>
          <p:cNvPicPr/>
          <p:nvPr/>
        </p:nvPicPr>
        <p:blipFill>
          <a:blip r:embed="rId1"/>
          <a:stretch/>
        </p:blipFill>
        <p:spPr>
          <a:xfrm>
            <a:off x="44640" y="2336040"/>
            <a:ext cx="10076760" cy="1024200"/>
          </a:xfrm>
          <a:prstGeom prst="rect">
            <a:avLst/>
          </a:prstGeom>
          <a:ln w="0">
            <a:noFill/>
          </a:ln>
        </p:spPr>
      </p:pic>
      <p:sp>
        <p:nvSpPr>
          <p:cNvPr id="4" name="PlaceHolder 3"/>
          <p:cNvSpPr>
            <a:spLocks noGrp="1"/>
          </p:cNvSpPr>
          <p:nvPr>
            <p:ph type="sldNum" idx="5"/>
          </p:nvPr>
        </p:nvSpPr>
        <p:spPr/>
        <p:txBody>
          <a:bodyPr/>
          <a:p>
            <a:fld id="{FD41B699-FF9F-471A-ABB1-5E57A3F6A89B}" type="slidenum">
              <a:t>109</a:t>
            </a:fld>
          </a:p>
        </p:txBody>
      </p:sp>
      <p:sp>
        <p:nvSpPr>
          <p:cNvPr id="5" name="PlaceHolder 4"/>
          <p:cNvSpPr>
            <a:spLocks noGrp="1"/>
          </p:cNvSpPr>
          <p:nvPr>
            <p:ph type="dt" idx="6"/>
          </p:nvPr>
        </p:nvSpPr>
        <p:spPr/>
        <p:txBody>
          <a:bodyPr/>
          <a:p>
            <a:fld id="{B5D978A0-B2F2-44AC-B1F7-473DDEFE47BD}" type="datetime1">
              <a:rPr lang="en-IN"/>
              <a:t>06/02/2025</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4"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 HTML, elements are categorized into block elements and inline elements based on their behavior and rendering on the web page.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Block Elements :</a:t>
            </a:r>
            <a:r>
              <a:rPr b="0" lang="en-IN" sz="1500" spc="-1" strike="noStrike">
                <a:solidFill>
                  <a:srgbClr val="009bdd"/>
                </a:solidFill>
                <a:latin typeface="Arial"/>
              </a:rPr>
              <a:t> Block elements take up the full width of their container and always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Creates a block-level box.  Can contain other block elements or inline elements. Useful for structuring the layout of the webpage.</a:t>
            </a:r>
            <a:endParaRPr b="0" lang="en-IN" sz="1500" spc="-1" strike="noStrike">
              <a:latin typeface="Arial"/>
            </a:endParaRPr>
          </a:p>
        </p:txBody>
      </p:sp>
      <p:pic>
        <p:nvPicPr>
          <p:cNvPr id="155" name="" descr=""/>
          <p:cNvPicPr/>
          <p:nvPr/>
        </p:nvPicPr>
        <p:blipFill>
          <a:blip r:embed="rId1"/>
          <a:stretch/>
        </p:blipFill>
        <p:spPr>
          <a:xfrm>
            <a:off x="4680000" y="1980000"/>
            <a:ext cx="3560400" cy="3690000"/>
          </a:xfrm>
          <a:prstGeom prst="rect">
            <a:avLst/>
          </a:prstGeom>
          <a:ln w="18000">
            <a:noFill/>
          </a:ln>
        </p:spPr>
      </p:pic>
      <p:sp>
        <p:nvSpPr>
          <p:cNvPr id="4" name="PlaceHolder 3"/>
          <p:cNvSpPr>
            <a:spLocks noGrp="1"/>
          </p:cNvSpPr>
          <p:nvPr>
            <p:ph type="sldNum" idx="5"/>
          </p:nvPr>
        </p:nvSpPr>
        <p:spPr/>
        <p:txBody>
          <a:bodyPr/>
          <a:p>
            <a:fld id="{33AF6CA7-25E1-42CB-B8A4-981C4BAA232E}" type="slidenum">
              <a:t>11</a:t>
            </a:fld>
          </a:p>
        </p:txBody>
      </p:sp>
      <p:sp>
        <p:nvSpPr>
          <p:cNvPr id="5" name="PlaceHolder 4"/>
          <p:cNvSpPr>
            <a:spLocks noGrp="1"/>
          </p:cNvSpPr>
          <p:nvPr>
            <p:ph type="dt" idx="6"/>
          </p:nvPr>
        </p:nvSpPr>
        <p:spPr/>
        <p:txBody>
          <a:bodyPr/>
          <a:p>
            <a:fld id="{1DC7CCEA-E1E3-43B3-A9F9-83657D143DFB}" type="datetime1">
              <a:rPr lang="en-IN"/>
              <a:t>06/02/2025</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83" name="" descr=""/>
          <p:cNvPicPr/>
          <p:nvPr/>
        </p:nvPicPr>
        <p:blipFill>
          <a:blip r:embed="rId1"/>
          <a:stretch/>
        </p:blipFill>
        <p:spPr>
          <a:xfrm>
            <a:off x="0" y="738720"/>
            <a:ext cx="7489440" cy="4837680"/>
          </a:xfrm>
          <a:prstGeom prst="rect">
            <a:avLst/>
          </a:prstGeom>
          <a:ln w="0">
            <a:noFill/>
          </a:ln>
        </p:spPr>
      </p:pic>
      <p:sp>
        <p:nvSpPr>
          <p:cNvPr id="4" name="PlaceHolder 3"/>
          <p:cNvSpPr>
            <a:spLocks noGrp="1"/>
          </p:cNvSpPr>
          <p:nvPr>
            <p:ph type="sldNum" idx="5"/>
          </p:nvPr>
        </p:nvSpPr>
        <p:spPr/>
        <p:txBody>
          <a:bodyPr/>
          <a:p>
            <a:fld id="{3E4D342F-A6B1-403C-807A-37FCB3407561}" type="slidenum">
              <a:t>110</a:t>
            </a:fld>
          </a:p>
        </p:txBody>
      </p:sp>
      <p:sp>
        <p:nvSpPr>
          <p:cNvPr id="5" name="PlaceHolder 4"/>
          <p:cNvSpPr>
            <a:spLocks noGrp="1"/>
          </p:cNvSpPr>
          <p:nvPr>
            <p:ph type="dt" idx="6"/>
          </p:nvPr>
        </p:nvSpPr>
        <p:spPr/>
        <p:txBody>
          <a:bodyPr/>
          <a:p>
            <a:fld id="{FAB21FCF-287E-430C-BE9D-D1C71EFE2F99}" type="datetime1">
              <a:rPr lang="en-IN"/>
              <a:t>06/02/2025</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86" name="" descr=""/>
          <p:cNvPicPr/>
          <p:nvPr/>
        </p:nvPicPr>
        <p:blipFill>
          <a:blip r:embed="rId1"/>
          <a:stretch/>
        </p:blipFill>
        <p:spPr>
          <a:xfrm>
            <a:off x="525240" y="1365840"/>
            <a:ext cx="5231160" cy="1870560"/>
          </a:xfrm>
          <a:prstGeom prst="rect">
            <a:avLst/>
          </a:prstGeom>
          <a:ln w="0">
            <a:noFill/>
          </a:ln>
        </p:spPr>
      </p:pic>
      <p:sp>
        <p:nvSpPr>
          <p:cNvPr id="4" name="PlaceHolder 3"/>
          <p:cNvSpPr>
            <a:spLocks noGrp="1"/>
          </p:cNvSpPr>
          <p:nvPr>
            <p:ph type="sldNum" idx="5"/>
          </p:nvPr>
        </p:nvSpPr>
        <p:spPr/>
        <p:txBody>
          <a:bodyPr/>
          <a:p>
            <a:fld id="{619D376F-E002-416E-A2D8-E81B00F42A82}" type="slidenum">
              <a:t>111</a:t>
            </a:fld>
          </a:p>
        </p:txBody>
      </p:sp>
      <p:sp>
        <p:nvSpPr>
          <p:cNvPr id="5" name="PlaceHolder 4"/>
          <p:cNvSpPr>
            <a:spLocks noGrp="1"/>
          </p:cNvSpPr>
          <p:nvPr>
            <p:ph type="dt" idx="6"/>
          </p:nvPr>
        </p:nvSpPr>
        <p:spPr/>
        <p:txBody>
          <a:bodyPr/>
          <a:p>
            <a:fld id="{DCB36643-6CC2-4797-882B-D68487A8D317}" type="datetime1">
              <a:rPr lang="en-IN"/>
              <a:t>06/02/2025</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Navbar </a:t>
            </a:r>
            <a:endParaRPr b="0" lang="en-IN" sz="4000" spc="-1" strike="noStrike">
              <a:latin typeface="Arial"/>
            </a:endParaRPr>
          </a:p>
        </p:txBody>
      </p:sp>
      <p:sp>
        <p:nvSpPr>
          <p:cNvPr id="48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89" name="" descr=""/>
          <p:cNvPicPr/>
          <p:nvPr/>
        </p:nvPicPr>
        <p:blipFill>
          <a:blip r:embed="rId1"/>
          <a:stretch/>
        </p:blipFill>
        <p:spPr>
          <a:xfrm>
            <a:off x="0" y="655920"/>
            <a:ext cx="6035400" cy="3756240"/>
          </a:xfrm>
          <a:prstGeom prst="rect">
            <a:avLst/>
          </a:prstGeom>
          <a:ln w="0">
            <a:noFill/>
          </a:ln>
        </p:spPr>
      </p:pic>
      <p:pic>
        <p:nvPicPr>
          <p:cNvPr id="490" name="" descr=""/>
          <p:cNvPicPr/>
          <p:nvPr/>
        </p:nvPicPr>
        <p:blipFill>
          <a:blip r:embed="rId2"/>
          <a:stretch/>
        </p:blipFill>
        <p:spPr>
          <a:xfrm>
            <a:off x="5533920" y="3055680"/>
            <a:ext cx="4362480" cy="1260720"/>
          </a:xfrm>
          <a:prstGeom prst="rect">
            <a:avLst/>
          </a:prstGeom>
          <a:ln w="0">
            <a:noFill/>
          </a:ln>
        </p:spPr>
      </p:pic>
      <p:sp>
        <p:nvSpPr>
          <p:cNvPr id="4" name="PlaceHolder 3"/>
          <p:cNvSpPr>
            <a:spLocks noGrp="1"/>
          </p:cNvSpPr>
          <p:nvPr>
            <p:ph type="sldNum" idx="5"/>
          </p:nvPr>
        </p:nvSpPr>
        <p:spPr/>
        <p:txBody>
          <a:bodyPr/>
          <a:p>
            <a:fld id="{284D418F-B228-4BDE-99F2-C9161BF58B8C}" type="slidenum">
              <a:t>112</a:t>
            </a:fld>
          </a:p>
        </p:txBody>
      </p:sp>
      <p:sp>
        <p:nvSpPr>
          <p:cNvPr id="5" name="PlaceHolder 4"/>
          <p:cNvSpPr>
            <a:spLocks noGrp="1"/>
          </p:cNvSpPr>
          <p:nvPr>
            <p:ph type="dt" idx="6"/>
          </p:nvPr>
        </p:nvSpPr>
        <p:spPr/>
        <p:txBody>
          <a:bodyPr/>
          <a:p>
            <a:fld id="{E6ABFB16-0FBF-468F-9212-1F3C0F3A8AF2}" type="datetime1">
              <a:rPr lang="en-IN"/>
              <a:t>06/02/2025</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Breadcrumbs </a:t>
            </a:r>
            <a:endParaRPr b="0" lang="en-IN" sz="4000" spc="-1" strike="noStrike">
              <a:latin typeface="Arial"/>
            </a:endParaRPr>
          </a:p>
        </p:txBody>
      </p:sp>
      <p:sp>
        <p:nvSpPr>
          <p:cNvPr id="49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93" name="" descr=""/>
          <p:cNvPicPr/>
          <p:nvPr/>
        </p:nvPicPr>
        <p:blipFill>
          <a:blip r:embed="rId1"/>
          <a:stretch/>
        </p:blipFill>
        <p:spPr>
          <a:xfrm>
            <a:off x="360000" y="751320"/>
            <a:ext cx="8203320" cy="2305080"/>
          </a:xfrm>
          <a:prstGeom prst="rect">
            <a:avLst/>
          </a:prstGeom>
          <a:ln w="0">
            <a:noFill/>
          </a:ln>
        </p:spPr>
      </p:pic>
      <p:pic>
        <p:nvPicPr>
          <p:cNvPr id="494" name="" descr=""/>
          <p:cNvPicPr/>
          <p:nvPr/>
        </p:nvPicPr>
        <p:blipFill>
          <a:blip r:embed="rId2"/>
          <a:stretch/>
        </p:blipFill>
        <p:spPr>
          <a:xfrm>
            <a:off x="720000" y="3484080"/>
            <a:ext cx="4278600" cy="1192320"/>
          </a:xfrm>
          <a:prstGeom prst="rect">
            <a:avLst/>
          </a:prstGeom>
          <a:ln w="0">
            <a:noFill/>
          </a:ln>
        </p:spPr>
      </p:pic>
      <p:sp>
        <p:nvSpPr>
          <p:cNvPr id="4" name="PlaceHolder 3"/>
          <p:cNvSpPr>
            <a:spLocks noGrp="1"/>
          </p:cNvSpPr>
          <p:nvPr>
            <p:ph type="sldNum" idx="5"/>
          </p:nvPr>
        </p:nvSpPr>
        <p:spPr/>
        <p:txBody>
          <a:bodyPr/>
          <a:p>
            <a:fld id="{CD2BF4B2-6799-442F-B751-94142FE58810}" type="slidenum">
              <a:t>113</a:t>
            </a:fld>
          </a:p>
        </p:txBody>
      </p:sp>
      <p:sp>
        <p:nvSpPr>
          <p:cNvPr id="5" name="PlaceHolder 4"/>
          <p:cNvSpPr>
            <a:spLocks noGrp="1"/>
          </p:cNvSpPr>
          <p:nvPr>
            <p:ph type="dt" idx="6"/>
          </p:nvPr>
        </p:nvSpPr>
        <p:spPr/>
        <p:txBody>
          <a:bodyPr/>
          <a:p>
            <a:fld id="{88E78698-E43A-45C2-8A93-35590C36DDA7}" type="datetime1">
              <a:rPr lang="en-IN"/>
              <a:t>06/02/2025</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Pagination </a:t>
            </a:r>
            <a:endParaRPr b="0" lang="en-IN" sz="4000" spc="-1" strike="noStrike">
              <a:latin typeface="Arial"/>
            </a:endParaRPr>
          </a:p>
        </p:txBody>
      </p:sp>
      <p:sp>
        <p:nvSpPr>
          <p:cNvPr id="49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97" name="" descr=""/>
          <p:cNvPicPr/>
          <p:nvPr/>
        </p:nvPicPr>
        <p:blipFill>
          <a:blip r:embed="rId1"/>
          <a:stretch/>
        </p:blipFill>
        <p:spPr>
          <a:xfrm>
            <a:off x="180000" y="789480"/>
            <a:ext cx="9506520" cy="2266920"/>
          </a:xfrm>
          <a:prstGeom prst="rect">
            <a:avLst/>
          </a:prstGeom>
          <a:ln w="0">
            <a:noFill/>
          </a:ln>
        </p:spPr>
      </p:pic>
      <p:pic>
        <p:nvPicPr>
          <p:cNvPr id="498" name="" descr=""/>
          <p:cNvPicPr/>
          <p:nvPr/>
        </p:nvPicPr>
        <p:blipFill>
          <a:blip r:embed="rId2"/>
          <a:stretch/>
        </p:blipFill>
        <p:spPr>
          <a:xfrm>
            <a:off x="1989000" y="3427920"/>
            <a:ext cx="4667400" cy="1428480"/>
          </a:xfrm>
          <a:prstGeom prst="rect">
            <a:avLst/>
          </a:prstGeom>
          <a:ln w="0">
            <a:noFill/>
          </a:ln>
        </p:spPr>
      </p:pic>
      <p:sp>
        <p:nvSpPr>
          <p:cNvPr id="4" name="PlaceHolder 3"/>
          <p:cNvSpPr>
            <a:spLocks noGrp="1"/>
          </p:cNvSpPr>
          <p:nvPr>
            <p:ph type="sldNum" idx="5"/>
          </p:nvPr>
        </p:nvSpPr>
        <p:spPr/>
        <p:txBody>
          <a:bodyPr/>
          <a:p>
            <a:fld id="{1B978916-7537-4911-95CC-7100913D5C6F}" type="slidenum">
              <a:t>114</a:t>
            </a:fld>
          </a:p>
        </p:txBody>
      </p:sp>
      <p:sp>
        <p:nvSpPr>
          <p:cNvPr id="5" name="PlaceHolder 4"/>
          <p:cNvSpPr>
            <a:spLocks noGrp="1"/>
          </p:cNvSpPr>
          <p:nvPr>
            <p:ph type="dt" idx="6"/>
          </p:nvPr>
        </p:nvSpPr>
        <p:spPr/>
        <p:txBody>
          <a:bodyPr/>
          <a:p>
            <a:fld id="{B770C538-3776-40E5-9AAD-F321160655FB}" type="datetime1">
              <a:rPr lang="en-IN"/>
              <a:t>06/02/2025</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01" name="" descr=""/>
          <p:cNvPicPr/>
          <p:nvPr/>
        </p:nvPicPr>
        <p:blipFill>
          <a:blip r:embed="rId1"/>
          <a:stretch/>
        </p:blipFill>
        <p:spPr>
          <a:xfrm>
            <a:off x="0" y="651240"/>
            <a:ext cx="8141400" cy="4385160"/>
          </a:xfrm>
          <a:prstGeom prst="rect">
            <a:avLst/>
          </a:prstGeom>
          <a:ln w="0">
            <a:noFill/>
          </a:ln>
        </p:spPr>
      </p:pic>
      <p:sp>
        <p:nvSpPr>
          <p:cNvPr id="4" name="PlaceHolder 3"/>
          <p:cNvSpPr>
            <a:spLocks noGrp="1"/>
          </p:cNvSpPr>
          <p:nvPr>
            <p:ph type="sldNum" idx="5"/>
          </p:nvPr>
        </p:nvSpPr>
        <p:spPr/>
        <p:txBody>
          <a:bodyPr/>
          <a:p>
            <a:fld id="{8678FEF6-8F70-4CD9-AC13-E2B8EA101DE6}" type="slidenum">
              <a:t>115</a:t>
            </a:fld>
          </a:p>
        </p:txBody>
      </p:sp>
      <p:sp>
        <p:nvSpPr>
          <p:cNvPr id="5" name="PlaceHolder 4"/>
          <p:cNvSpPr>
            <a:spLocks noGrp="1"/>
          </p:cNvSpPr>
          <p:nvPr>
            <p:ph type="dt" idx="6"/>
          </p:nvPr>
        </p:nvSpPr>
        <p:spPr/>
        <p:txBody>
          <a:bodyPr/>
          <a:p>
            <a:fld id="{FF42BD7D-A9A4-4F8A-9740-9BF08A80F01E}" type="datetime1">
              <a:rPr lang="en-IN"/>
              <a:t>06/02/2025</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04" name="" descr=""/>
          <p:cNvPicPr/>
          <p:nvPr/>
        </p:nvPicPr>
        <p:blipFill>
          <a:blip r:embed="rId1"/>
          <a:stretch/>
        </p:blipFill>
        <p:spPr>
          <a:xfrm>
            <a:off x="98640" y="900000"/>
            <a:ext cx="3677760" cy="1865880"/>
          </a:xfrm>
          <a:prstGeom prst="rect">
            <a:avLst/>
          </a:prstGeom>
          <a:ln w="0">
            <a:noFill/>
          </a:ln>
        </p:spPr>
      </p:pic>
      <p:pic>
        <p:nvPicPr>
          <p:cNvPr id="505" name="" descr=""/>
          <p:cNvPicPr/>
          <p:nvPr/>
        </p:nvPicPr>
        <p:blipFill>
          <a:blip r:embed="rId2"/>
          <a:stretch/>
        </p:blipFill>
        <p:spPr>
          <a:xfrm>
            <a:off x="3915000" y="900000"/>
            <a:ext cx="4001400" cy="2032200"/>
          </a:xfrm>
          <a:prstGeom prst="rect">
            <a:avLst/>
          </a:prstGeom>
          <a:ln w="0">
            <a:noFill/>
          </a:ln>
        </p:spPr>
      </p:pic>
      <p:pic>
        <p:nvPicPr>
          <p:cNvPr id="506" name="" descr=""/>
          <p:cNvPicPr/>
          <p:nvPr/>
        </p:nvPicPr>
        <p:blipFill>
          <a:blip r:embed="rId3"/>
          <a:stretch/>
        </p:blipFill>
        <p:spPr>
          <a:xfrm>
            <a:off x="5713200" y="2880000"/>
            <a:ext cx="4001400" cy="2021760"/>
          </a:xfrm>
          <a:prstGeom prst="rect">
            <a:avLst/>
          </a:prstGeom>
          <a:ln w="0">
            <a:noFill/>
          </a:ln>
        </p:spPr>
      </p:pic>
      <p:sp>
        <p:nvSpPr>
          <p:cNvPr id="4" name="PlaceHolder 3"/>
          <p:cNvSpPr>
            <a:spLocks noGrp="1"/>
          </p:cNvSpPr>
          <p:nvPr>
            <p:ph type="sldNum" idx="5"/>
          </p:nvPr>
        </p:nvSpPr>
        <p:spPr/>
        <p:txBody>
          <a:bodyPr/>
          <a:p>
            <a:fld id="{DF6F3E5B-2763-4D8D-A4D2-F2B2C508BACC}" type="slidenum">
              <a:t>116</a:t>
            </a:fld>
          </a:p>
        </p:txBody>
      </p:sp>
      <p:sp>
        <p:nvSpPr>
          <p:cNvPr id="5" name="PlaceHolder 4"/>
          <p:cNvSpPr>
            <a:spLocks noGrp="1"/>
          </p:cNvSpPr>
          <p:nvPr>
            <p:ph type="dt" idx="6"/>
          </p:nvPr>
        </p:nvSpPr>
        <p:spPr/>
        <p:txBody>
          <a:bodyPr/>
          <a:p>
            <a:fld id="{D9AF3A52-7BBE-4DC4-B127-83055567DA82}" type="datetime1">
              <a:rPr lang="en-IN"/>
              <a:t>06/02/2025</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Toast </a:t>
            </a:r>
            <a:endParaRPr b="0" lang="en-IN" sz="4000" spc="-1" strike="noStrike">
              <a:latin typeface="Arial"/>
            </a:endParaRPr>
          </a:p>
        </p:txBody>
      </p:sp>
      <p:sp>
        <p:nvSpPr>
          <p:cNvPr id="50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09" name="" descr=""/>
          <p:cNvPicPr/>
          <p:nvPr/>
        </p:nvPicPr>
        <p:blipFill>
          <a:blip r:embed="rId1"/>
          <a:stretch/>
        </p:blipFill>
        <p:spPr>
          <a:xfrm>
            <a:off x="360" y="720000"/>
            <a:ext cx="10076760" cy="3112920"/>
          </a:xfrm>
          <a:prstGeom prst="rect">
            <a:avLst/>
          </a:prstGeom>
          <a:ln w="0">
            <a:noFill/>
          </a:ln>
        </p:spPr>
      </p:pic>
      <p:pic>
        <p:nvPicPr>
          <p:cNvPr id="510" name="" descr=""/>
          <p:cNvPicPr/>
          <p:nvPr/>
        </p:nvPicPr>
        <p:blipFill>
          <a:blip r:embed="rId2"/>
          <a:stretch/>
        </p:blipFill>
        <p:spPr>
          <a:xfrm>
            <a:off x="2340000" y="3408480"/>
            <a:ext cx="4591080" cy="2167920"/>
          </a:xfrm>
          <a:prstGeom prst="rect">
            <a:avLst/>
          </a:prstGeom>
          <a:ln w="0">
            <a:noFill/>
          </a:ln>
        </p:spPr>
      </p:pic>
      <p:sp>
        <p:nvSpPr>
          <p:cNvPr id="4" name="PlaceHolder 3"/>
          <p:cNvSpPr>
            <a:spLocks noGrp="1"/>
          </p:cNvSpPr>
          <p:nvPr>
            <p:ph type="sldNum" idx="5"/>
          </p:nvPr>
        </p:nvSpPr>
        <p:spPr/>
        <p:txBody>
          <a:bodyPr/>
          <a:p>
            <a:fld id="{A6DD547D-BBD0-4BD8-BA46-590983C48AA4}" type="slidenum">
              <a:t>117</a:t>
            </a:fld>
          </a:p>
        </p:txBody>
      </p:sp>
      <p:sp>
        <p:nvSpPr>
          <p:cNvPr id="5" name="PlaceHolder 4"/>
          <p:cNvSpPr>
            <a:spLocks noGrp="1"/>
          </p:cNvSpPr>
          <p:nvPr>
            <p:ph type="dt" idx="6"/>
          </p:nvPr>
        </p:nvSpPr>
        <p:spPr/>
        <p:txBody>
          <a:bodyPr/>
          <a:p>
            <a:fld id="{527A9881-76D5-4DCF-8FDA-88B67256DD73}" type="datetime1">
              <a:rPr lang="en-IN"/>
              <a:t>06/02/2025</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Panels </a:t>
            </a:r>
            <a:endParaRPr b="0" lang="en-IN" sz="4000" spc="-1" strike="noStrike">
              <a:latin typeface="Arial"/>
            </a:endParaRPr>
          </a:p>
        </p:txBody>
      </p:sp>
      <p:sp>
        <p:nvSpPr>
          <p:cNvPr id="51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When we have to quote some content on a webpage, we can use a panel. We place the content inbox with some padding around it. A bootstrap panel is indicated with a “panel” class.  In bootstrap 4 and 5 onwards, Cards are used for this.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3" name="" descr=""/>
          <p:cNvPicPr/>
          <p:nvPr/>
        </p:nvPicPr>
        <p:blipFill>
          <a:blip r:embed="rId1"/>
          <a:stretch/>
        </p:blipFill>
        <p:spPr>
          <a:xfrm>
            <a:off x="284760" y="1620000"/>
            <a:ext cx="7631640" cy="1885680"/>
          </a:xfrm>
          <a:prstGeom prst="rect">
            <a:avLst/>
          </a:prstGeom>
          <a:ln w="0">
            <a:noFill/>
          </a:ln>
        </p:spPr>
      </p:pic>
      <p:pic>
        <p:nvPicPr>
          <p:cNvPr id="514" name="" descr=""/>
          <p:cNvPicPr/>
          <p:nvPr/>
        </p:nvPicPr>
        <p:blipFill>
          <a:blip r:embed="rId2"/>
          <a:stretch/>
        </p:blipFill>
        <p:spPr>
          <a:xfrm>
            <a:off x="0" y="3960000"/>
            <a:ext cx="10076760" cy="1587960"/>
          </a:xfrm>
          <a:prstGeom prst="rect">
            <a:avLst/>
          </a:prstGeom>
          <a:ln w="0">
            <a:noFill/>
          </a:ln>
        </p:spPr>
      </p:pic>
      <p:sp>
        <p:nvSpPr>
          <p:cNvPr id="4" name="PlaceHolder 3"/>
          <p:cNvSpPr>
            <a:spLocks noGrp="1"/>
          </p:cNvSpPr>
          <p:nvPr>
            <p:ph type="sldNum" idx="5"/>
          </p:nvPr>
        </p:nvSpPr>
        <p:spPr/>
        <p:txBody>
          <a:bodyPr/>
          <a:p>
            <a:fld id="{E8F4686C-DBB8-4763-BDC6-CC1C070DE23D}" type="slidenum">
              <a:t>118</a:t>
            </a:fld>
          </a:p>
        </p:txBody>
      </p:sp>
      <p:sp>
        <p:nvSpPr>
          <p:cNvPr id="5" name="PlaceHolder 4"/>
          <p:cNvSpPr>
            <a:spLocks noGrp="1"/>
          </p:cNvSpPr>
          <p:nvPr>
            <p:ph type="dt" idx="6"/>
          </p:nvPr>
        </p:nvSpPr>
        <p:spPr/>
        <p:txBody>
          <a:bodyPr/>
          <a:p>
            <a:fld id="{6387B938-FBDA-46CD-B6A3-200C8B0DE655}" type="datetime1">
              <a:rPr lang="en-IN"/>
              <a:t>06/02/2025</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Labels </a:t>
            </a:r>
            <a:endParaRPr b="0" lang="en-IN" sz="4000" spc="-1" strike="noStrike">
              <a:latin typeface="Arial"/>
            </a:endParaRPr>
          </a:p>
        </p:txBody>
      </p:sp>
      <p:sp>
        <p:nvSpPr>
          <p:cNvPr id="51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Bootstrap, labels were traditionally used in earlier versions (Bootstrap 3) for tagging elements with badges-like styling. However, in Bootstrap 4 and 5, the label component was removed, and the badge component is now used instead.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7" name="" descr=""/>
          <p:cNvPicPr/>
          <p:nvPr/>
        </p:nvPicPr>
        <p:blipFill>
          <a:blip r:embed="rId1"/>
          <a:stretch/>
        </p:blipFill>
        <p:spPr>
          <a:xfrm>
            <a:off x="540000" y="1620000"/>
            <a:ext cx="6296400" cy="2261160"/>
          </a:xfrm>
          <a:prstGeom prst="rect">
            <a:avLst/>
          </a:prstGeom>
          <a:ln w="0">
            <a:noFill/>
          </a:ln>
        </p:spPr>
      </p:pic>
      <p:pic>
        <p:nvPicPr>
          <p:cNvPr id="518" name="" descr=""/>
          <p:cNvPicPr/>
          <p:nvPr/>
        </p:nvPicPr>
        <p:blipFill>
          <a:blip r:embed="rId2"/>
          <a:stretch/>
        </p:blipFill>
        <p:spPr>
          <a:xfrm>
            <a:off x="6840000" y="3549240"/>
            <a:ext cx="3237120" cy="2117880"/>
          </a:xfrm>
          <a:prstGeom prst="rect">
            <a:avLst/>
          </a:prstGeom>
          <a:ln w="0">
            <a:noFill/>
          </a:ln>
        </p:spPr>
      </p:pic>
      <p:sp>
        <p:nvSpPr>
          <p:cNvPr id="4" name="PlaceHolder 3"/>
          <p:cNvSpPr>
            <a:spLocks noGrp="1"/>
          </p:cNvSpPr>
          <p:nvPr>
            <p:ph type="sldNum" idx="5"/>
          </p:nvPr>
        </p:nvSpPr>
        <p:spPr/>
        <p:txBody>
          <a:bodyPr/>
          <a:p>
            <a:fld id="{97E03DBF-C9C2-44CC-B932-18391656B511}" type="slidenum">
              <a:t>119</a:t>
            </a:fld>
          </a:p>
        </p:txBody>
      </p:sp>
      <p:sp>
        <p:nvSpPr>
          <p:cNvPr id="5" name="PlaceHolder 4"/>
          <p:cNvSpPr>
            <a:spLocks noGrp="1"/>
          </p:cNvSpPr>
          <p:nvPr>
            <p:ph type="dt" idx="6"/>
          </p:nvPr>
        </p:nvSpPr>
        <p:spPr/>
        <p:txBody>
          <a:bodyPr/>
          <a:p>
            <a:fld id="{12E010AE-3D06-4963-A7E8-9FDFBBC166DB}" type="datetime1">
              <a:rPr lang="en-IN"/>
              <a:t>06/02/2025</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7"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Div bloc : </a:t>
            </a:r>
            <a:endParaRPr b="0" lang="en-IN" sz="1500" spc="-1" strike="noStrike">
              <a:latin typeface="Arial"/>
            </a:endParaRPr>
          </a:p>
        </p:txBody>
      </p:sp>
      <p:pic>
        <p:nvPicPr>
          <p:cNvPr id="158" name="" descr=""/>
          <p:cNvPicPr/>
          <p:nvPr/>
        </p:nvPicPr>
        <p:blipFill>
          <a:blip r:embed="rId1"/>
          <a:stretch/>
        </p:blipFill>
        <p:spPr>
          <a:xfrm>
            <a:off x="1980000" y="720000"/>
            <a:ext cx="4658040" cy="4619880"/>
          </a:xfrm>
          <a:prstGeom prst="rect">
            <a:avLst/>
          </a:prstGeom>
          <a:ln w="18000">
            <a:noFill/>
          </a:ln>
        </p:spPr>
      </p:pic>
      <p:pic>
        <p:nvPicPr>
          <p:cNvPr id="159" name="" descr=""/>
          <p:cNvPicPr/>
          <p:nvPr/>
        </p:nvPicPr>
        <p:blipFill>
          <a:blip r:embed="rId2"/>
          <a:stretch/>
        </p:blipFill>
        <p:spPr>
          <a:xfrm>
            <a:off x="6643440" y="1989360"/>
            <a:ext cx="3251160" cy="2325240"/>
          </a:xfrm>
          <a:prstGeom prst="rect">
            <a:avLst/>
          </a:prstGeom>
          <a:ln w="18000">
            <a:noFill/>
          </a:ln>
        </p:spPr>
      </p:pic>
      <p:sp>
        <p:nvSpPr>
          <p:cNvPr id="4" name="PlaceHolder 3"/>
          <p:cNvSpPr>
            <a:spLocks noGrp="1"/>
          </p:cNvSpPr>
          <p:nvPr>
            <p:ph type="sldNum" idx="5"/>
          </p:nvPr>
        </p:nvSpPr>
        <p:spPr/>
        <p:txBody>
          <a:bodyPr/>
          <a:p>
            <a:fld id="{9D76FB9D-55EE-41B4-BA8A-8E891A0E2199}" type="slidenum">
              <a:t>12</a:t>
            </a:fld>
          </a:p>
        </p:txBody>
      </p:sp>
      <p:sp>
        <p:nvSpPr>
          <p:cNvPr id="5" name="PlaceHolder 4"/>
          <p:cNvSpPr>
            <a:spLocks noGrp="1"/>
          </p:cNvSpPr>
          <p:nvPr>
            <p:ph type="dt" idx="6"/>
          </p:nvPr>
        </p:nvSpPr>
        <p:spPr/>
        <p:txBody>
          <a:bodyPr/>
          <a:p>
            <a:fld id="{3543B8AB-07FF-421D-B74F-9A977E0B51C0}" type="datetime1">
              <a:rPr lang="en-IN"/>
              <a:t>06/02/2025</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What are Single Page Applications (SPA)</a:t>
            </a:r>
            <a:endParaRPr b="0" lang="en-IN" sz="3600" spc="-1" strike="noStrike">
              <a:latin typeface="Arial"/>
            </a:endParaRPr>
          </a:p>
        </p:txBody>
      </p:sp>
      <p:sp>
        <p:nvSpPr>
          <p:cNvPr id="52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Single Page Applications (SPA) : A Single Page Application (SPA) is a web application that dynamically updates the content of a single web page instead of loading separate pages from the server. This enhances performance and provides a seamless user experience similar to desktop applications.</a:t>
            </a:r>
            <a:endParaRPr b="0" lang="en-IN" sz="3200" spc="-1" strike="noStrike">
              <a:latin typeface="Arial"/>
            </a:endParaRPr>
          </a:p>
        </p:txBody>
      </p:sp>
      <p:sp>
        <p:nvSpPr>
          <p:cNvPr id="4" name="PlaceHolder 3"/>
          <p:cNvSpPr>
            <a:spLocks noGrp="1"/>
          </p:cNvSpPr>
          <p:nvPr>
            <p:ph type="sldNum" idx="5"/>
          </p:nvPr>
        </p:nvSpPr>
        <p:spPr/>
        <p:txBody>
          <a:bodyPr/>
          <a:p>
            <a:fld id="{BC322A71-6B9C-4F5E-831F-577E49B6CDDD}" type="slidenum">
              <a:t>120</a:t>
            </a:fld>
          </a:p>
        </p:txBody>
      </p:sp>
      <p:sp>
        <p:nvSpPr>
          <p:cNvPr id="5" name="PlaceHolder 4"/>
          <p:cNvSpPr>
            <a:spLocks noGrp="1"/>
          </p:cNvSpPr>
          <p:nvPr>
            <p:ph type="dt" idx="6"/>
          </p:nvPr>
        </p:nvSpPr>
        <p:spPr/>
        <p:txBody>
          <a:bodyPr/>
          <a:p>
            <a:fld id="{C6978515-4E66-4025-ACEC-D1DC1B29C470}" type="datetime1">
              <a:rPr lang="en-IN"/>
              <a:t>06/02/2025</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Characteristics of Single Page Applications</a:t>
            </a:r>
            <a:endParaRPr b="0" lang="en-IN" sz="3600" spc="-1" strike="noStrike">
              <a:latin typeface="Arial"/>
            </a:endParaRPr>
          </a:p>
        </p:txBody>
      </p:sp>
      <p:sp>
        <p:nvSpPr>
          <p:cNvPr id="52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600" spc="-1" strike="noStrike">
                <a:latin typeface="Arial"/>
              </a:rPr>
              <a:t>Characteristics of Single Page Applications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Fast Performance </a:t>
            </a:r>
            <a:r>
              <a:rPr b="0" lang="en-IN" sz="1600" spc="-1" strike="noStrike">
                <a:latin typeface="Arial"/>
              </a:rPr>
              <a:t>– Since only data is loaded (not entire pages), SPAs are faster than traditional multi-page applications.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Client-Side Rendering (CSR)</a:t>
            </a:r>
            <a:r>
              <a:rPr b="0" lang="en-IN" sz="1600" spc="-1" strike="noStrike">
                <a:latin typeface="Arial"/>
              </a:rPr>
              <a:t> – Most of the UI updates happen on the client side using JavaScript.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Asynchronous Data Loading</a:t>
            </a:r>
            <a:r>
              <a:rPr b="0" lang="en-IN" sz="1600" spc="-1" strike="noStrike">
                <a:latin typeface="Arial"/>
              </a:rPr>
              <a:t> – Uses AJAX or Fetch API to communicate with the server and fetch data without reloading the page.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Smooth User Experience </a:t>
            </a:r>
            <a:r>
              <a:rPr b="0" lang="en-IN" sz="1600" spc="-1" strike="noStrike">
                <a:latin typeface="Arial"/>
              </a:rPr>
              <a:t>– SPAs provide a fluid and interactive experience without the need for full-page refreshes.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Modular Development</a:t>
            </a:r>
            <a:r>
              <a:rPr b="0" lang="en-IN" sz="1600" spc="-1" strike="noStrike">
                <a:latin typeface="Arial"/>
              </a:rPr>
              <a:t> – SPAs are often built with reusable components, making development and maintenance easier.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Back-End as API</a:t>
            </a:r>
            <a:r>
              <a:rPr b="0" lang="en-IN" sz="1600" spc="-1" strike="noStrike">
                <a:latin typeface="Arial"/>
              </a:rPr>
              <a:t> – The backend primarily serves as a RESTful API that communicates with the front-end.</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Uses Routing Mechanisms</a:t>
            </a:r>
            <a:r>
              <a:rPr b="0" lang="en-IN" sz="1600" spc="-1" strike="noStrike">
                <a:latin typeface="Arial"/>
              </a:rPr>
              <a:t> – SPAs use JavaScript-based routing (e.g., Angular Router) to navigate between views.</a:t>
            </a:r>
            <a:endParaRPr b="0" lang="en-IN" sz="1600" spc="-1" strike="noStrike">
              <a:latin typeface="Arial"/>
            </a:endParaRPr>
          </a:p>
        </p:txBody>
      </p:sp>
      <p:sp>
        <p:nvSpPr>
          <p:cNvPr id="4" name="PlaceHolder 3"/>
          <p:cNvSpPr>
            <a:spLocks noGrp="1"/>
          </p:cNvSpPr>
          <p:nvPr>
            <p:ph type="sldNum" idx="5"/>
          </p:nvPr>
        </p:nvSpPr>
        <p:spPr/>
        <p:txBody>
          <a:bodyPr/>
          <a:p>
            <a:fld id="{1C78DE37-928E-41AB-B5B2-6DEE0593030E}" type="slidenum">
              <a:t>121</a:t>
            </a:fld>
          </a:p>
        </p:txBody>
      </p:sp>
      <p:sp>
        <p:nvSpPr>
          <p:cNvPr id="5" name="PlaceHolder 4"/>
          <p:cNvSpPr>
            <a:spLocks noGrp="1"/>
          </p:cNvSpPr>
          <p:nvPr>
            <p:ph type="dt" idx="6"/>
          </p:nvPr>
        </p:nvSpPr>
        <p:spPr/>
        <p:txBody>
          <a:bodyPr/>
          <a:p>
            <a:fld id="{18416FF6-1755-4DDC-A771-228918CE8DA1}" type="datetime1">
              <a:rPr lang="en-IN"/>
              <a:t>06/02/2025</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JavaScript Frameworks used to design and develop SPA.</a:t>
            </a:r>
            <a:endParaRPr b="0" lang="en-IN" sz="2800" spc="-1" strike="noStrike">
              <a:latin typeface="Arial"/>
            </a:endParaRPr>
          </a:p>
        </p:txBody>
      </p:sp>
      <p:sp>
        <p:nvSpPr>
          <p:cNvPr id="52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Several JavaScript frameworks and libraries help in developing SPAs, including:</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Angular (Google)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React.js (Meta/Facebook)</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Vue.js (Community-driven)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Ember.js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Svelte</a:t>
            </a:r>
            <a:endParaRPr b="0" lang="en-IN" sz="3200" spc="-1" strike="noStrike">
              <a:latin typeface="Arial"/>
            </a:endParaRPr>
          </a:p>
        </p:txBody>
      </p:sp>
      <p:sp>
        <p:nvSpPr>
          <p:cNvPr id="4" name="PlaceHolder 3"/>
          <p:cNvSpPr>
            <a:spLocks noGrp="1"/>
          </p:cNvSpPr>
          <p:nvPr>
            <p:ph type="sldNum" idx="5"/>
          </p:nvPr>
        </p:nvSpPr>
        <p:spPr/>
        <p:txBody>
          <a:bodyPr/>
          <a:p>
            <a:fld id="{A38010A2-E12F-4E18-A735-B592CE3486E5}" type="slidenum">
              <a:t>122</a:t>
            </a:fld>
          </a:p>
        </p:txBody>
      </p:sp>
      <p:sp>
        <p:nvSpPr>
          <p:cNvPr id="5" name="PlaceHolder 4"/>
          <p:cNvSpPr>
            <a:spLocks noGrp="1"/>
          </p:cNvSpPr>
          <p:nvPr>
            <p:ph type="dt" idx="6"/>
          </p:nvPr>
        </p:nvSpPr>
        <p:spPr/>
        <p:txBody>
          <a:bodyPr/>
          <a:p>
            <a:fld id="{08F65C10-CFAA-444D-BEF8-A19644BE75EB}" type="datetime1">
              <a:rPr lang="en-IN"/>
              <a:t>06/02/2025</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Angular?</a:t>
            </a:r>
            <a:endParaRPr b="0" lang="en-IN" sz="4400" spc="-1" strike="noStrike">
              <a:latin typeface="Arial"/>
            </a:endParaRPr>
          </a:p>
        </p:txBody>
      </p:sp>
      <p:sp>
        <p:nvSpPr>
          <p:cNvPr id="52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Angular is a TypeScript-based open-source framework developed by Google for building dynamic and scalable web applications. It is widely used for developing Single Page Applications (SPA) and provides: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A component-based architecture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Dependency Injection</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Two-way data binding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Directives and templates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Modular development with Angular modules</a:t>
            </a:r>
            <a:endParaRPr b="0" lang="en-IN" sz="2400" spc="-1" strike="noStrike">
              <a:latin typeface="Arial"/>
            </a:endParaRPr>
          </a:p>
        </p:txBody>
      </p:sp>
      <p:sp>
        <p:nvSpPr>
          <p:cNvPr id="4" name="PlaceHolder 3"/>
          <p:cNvSpPr>
            <a:spLocks noGrp="1"/>
          </p:cNvSpPr>
          <p:nvPr>
            <p:ph type="sldNum" idx="5"/>
          </p:nvPr>
        </p:nvSpPr>
        <p:spPr/>
        <p:txBody>
          <a:bodyPr/>
          <a:p>
            <a:fld id="{82E0D03B-D0B9-4936-B51F-D326B3B0F8F2}" type="slidenum">
              <a:t>123</a:t>
            </a:fld>
          </a:p>
        </p:txBody>
      </p:sp>
      <p:sp>
        <p:nvSpPr>
          <p:cNvPr id="5" name="PlaceHolder 4"/>
          <p:cNvSpPr>
            <a:spLocks noGrp="1"/>
          </p:cNvSpPr>
          <p:nvPr>
            <p:ph type="dt" idx="6"/>
          </p:nvPr>
        </p:nvSpPr>
        <p:spPr/>
        <p:txBody>
          <a:bodyPr/>
          <a:p>
            <a:fld id="{D8D53010-0216-42AC-B0A5-E0919E3BF215}" type="datetime1">
              <a:rPr lang="en-IN"/>
              <a:t>06/02/2025</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Environment and IDEs</a:t>
            </a:r>
            <a:endParaRPr b="0" lang="en-IN" sz="4400" spc="-1" strike="noStrike">
              <a:latin typeface="Arial"/>
            </a:endParaRPr>
          </a:p>
        </p:txBody>
      </p:sp>
      <p:sp>
        <p:nvSpPr>
          <p:cNvPr id="52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IDEs for Angular Development: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3200" spc="-1" strike="noStrike">
                <a:latin typeface="Arial"/>
              </a:rPr>
              <a:t>Visual Studio Code</a:t>
            </a:r>
            <a:r>
              <a:rPr b="0" lang="en-IN" sz="3200" spc="-1" strike="noStrike">
                <a:latin typeface="Arial"/>
              </a:rPr>
              <a:t> (Most popular, with extensions for Angular)</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WebStorm (Powerful but paid)</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IntelliJ IDEA (Supports Angular with plugins)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Sublime Text (Lightweight but requires additional setup)</a:t>
            </a:r>
            <a:endParaRPr b="0" lang="en-IN" sz="3200" spc="-1" strike="noStrike">
              <a:latin typeface="Arial"/>
            </a:endParaRPr>
          </a:p>
        </p:txBody>
      </p:sp>
      <p:sp>
        <p:nvSpPr>
          <p:cNvPr id="4" name="PlaceHolder 3"/>
          <p:cNvSpPr>
            <a:spLocks noGrp="1"/>
          </p:cNvSpPr>
          <p:nvPr>
            <p:ph type="sldNum" idx="5"/>
          </p:nvPr>
        </p:nvSpPr>
        <p:spPr/>
        <p:txBody>
          <a:bodyPr/>
          <a:p>
            <a:fld id="{ECD02BD5-812D-45C5-A6ED-A8A633EA1E2E}" type="slidenum">
              <a:t>124</a:t>
            </a:fld>
          </a:p>
        </p:txBody>
      </p:sp>
      <p:sp>
        <p:nvSpPr>
          <p:cNvPr id="5" name="PlaceHolder 4"/>
          <p:cNvSpPr>
            <a:spLocks noGrp="1"/>
          </p:cNvSpPr>
          <p:nvPr>
            <p:ph type="dt" idx="6"/>
          </p:nvPr>
        </p:nvSpPr>
        <p:spPr/>
        <p:txBody>
          <a:bodyPr/>
          <a:p>
            <a:fld id="{843AF45E-E665-412E-B0A1-16EA5BA3DEA5}" type="datetime1">
              <a:rPr lang="en-IN"/>
              <a:t>06/02/2025</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Installing Angular CLI and Creating a sample project</a:t>
            </a:r>
            <a:endParaRPr b="0" lang="en-IN" sz="2600" spc="-1" strike="noStrike">
              <a:latin typeface="Arial"/>
            </a:endParaRPr>
          </a:p>
        </p:txBody>
      </p:sp>
      <p:sp>
        <p:nvSpPr>
          <p:cNvPr id="53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To install Angular</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Node -v</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Npm -v</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Npm install -g @angular/cli</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Ng version</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ng new my-app –no-standalone</a:t>
            </a:r>
            <a:endParaRPr b="0" lang="en-IN" sz="22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Press enter for CSS and No for SSR.</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Cd myapp</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Ng serve –open --&gt; This will open Angular in browser.</a:t>
            </a:r>
            <a:endParaRPr b="0" lang="en-IN" sz="2000" spc="-1" strike="noStrike">
              <a:latin typeface="Arial"/>
            </a:endParaRPr>
          </a:p>
        </p:txBody>
      </p:sp>
      <p:sp>
        <p:nvSpPr>
          <p:cNvPr id="4" name="PlaceHolder 3"/>
          <p:cNvSpPr>
            <a:spLocks noGrp="1"/>
          </p:cNvSpPr>
          <p:nvPr>
            <p:ph type="sldNum" idx="5"/>
          </p:nvPr>
        </p:nvSpPr>
        <p:spPr/>
        <p:txBody>
          <a:bodyPr/>
          <a:p>
            <a:fld id="{6D4CECB0-D9B1-4234-B6F5-86BB5F3FB121}" type="slidenum">
              <a:t>125</a:t>
            </a:fld>
          </a:p>
        </p:txBody>
      </p:sp>
      <p:sp>
        <p:nvSpPr>
          <p:cNvPr id="5" name="PlaceHolder 4"/>
          <p:cNvSpPr>
            <a:spLocks noGrp="1"/>
          </p:cNvSpPr>
          <p:nvPr>
            <p:ph type="dt" idx="6"/>
          </p:nvPr>
        </p:nvSpPr>
        <p:spPr/>
        <p:txBody>
          <a:bodyPr/>
          <a:p>
            <a:fld id="{FFDB3C81-261C-472A-9AC4-A27C4DF1C40C}" type="datetime1">
              <a:rPr lang="en-IN"/>
              <a:t>06/02/2025</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Directory structure and various configuration files</a:t>
            </a:r>
            <a:endParaRPr b="0" lang="en-IN" sz="3200" spc="-1" strike="noStrike">
              <a:latin typeface="Arial"/>
            </a:endParaRPr>
          </a:p>
        </p:txBody>
      </p:sp>
      <p:sp>
        <p:nvSpPr>
          <p:cNvPr id="53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33" name="" descr=""/>
          <p:cNvPicPr/>
          <p:nvPr/>
        </p:nvPicPr>
        <p:blipFill>
          <a:blip r:embed="rId1"/>
          <a:stretch/>
        </p:blipFill>
        <p:spPr>
          <a:xfrm>
            <a:off x="664560" y="720000"/>
            <a:ext cx="1852200" cy="4877640"/>
          </a:xfrm>
          <a:prstGeom prst="rect">
            <a:avLst/>
          </a:prstGeom>
          <a:ln w="0">
            <a:noFill/>
          </a:ln>
        </p:spPr>
      </p:pic>
      <p:sp>
        <p:nvSpPr>
          <p:cNvPr id="4" name="PlaceHolder 3"/>
          <p:cNvSpPr>
            <a:spLocks noGrp="1"/>
          </p:cNvSpPr>
          <p:nvPr>
            <p:ph type="sldNum" idx="5"/>
          </p:nvPr>
        </p:nvSpPr>
        <p:spPr/>
        <p:txBody>
          <a:bodyPr/>
          <a:p>
            <a:fld id="{999A462F-3D18-48E8-9BEF-E1A33626F534}" type="slidenum">
              <a:t>126</a:t>
            </a:fld>
          </a:p>
        </p:txBody>
      </p:sp>
      <p:sp>
        <p:nvSpPr>
          <p:cNvPr id="5" name="PlaceHolder 4"/>
          <p:cNvSpPr>
            <a:spLocks noGrp="1"/>
          </p:cNvSpPr>
          <p:nvPr>
            <p:ph type="dt" idx="6"/>
          </p:nvPr>
        </p:nvSpPr>
        <p:spPr/>
        <p:txBody>
          <a:bodyPr/>
          <a:p>
            <a:fld id="{42E15F6F-67F7-45B9-BD08-EDEFF5D682F6}" type="datetime1">
              <a:rPr lang="en-IN"/>
              <a:t>06/02/2025</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Bootstrapping Angular Application</a:t>
            </a:r>
            <a:endParaRPr b="0" lang="en-IN" sz="4400" spc="-1" strike="noStrike">
              <a:latin typeface="Arial"/>
            </a:endParaRPr>
          </a:p>
        </p:txBody>
      </p:sp>
      <p:sp>
        <p:nvSpPr>
          <p:cNvPr id="53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Bootstrapping in Angular refers to the process of initializing and launching an Angular application. This involves defining the root module (AppModule) and the root component (AppComponent), which will be rendered in the index.html file.</a:t>
            </a:r>
            <a:endParaRPr b="0" lang="en-IN" sz="3200" spc="-1" strike="noStrike">
              <a:latin typeface="Arial"/>
            </a:endParaRPr>
          </a:p>
        </p:txBody>
      </p:sp>
      <p:sp>
        <p:nvSpPr>
          <p:cNvPr id="4" name="PlaceHolder 3"/>
          <p:cNvSpPr>
            <a:spLocks noGrp="1"/>
          </p:cNvSpPr>
          <p:nvPr>
            <p:ph type="sldNum" idx="5"/>
          </p:nvPr>
        </p:nvSpPr>
        <p:spPr/>
        <p:txBody>
          <a:bodyPr/>
          <a:p>
            <a:fld id="{298D30BF-8DDF-400B-9B29-E78DB42CC589}" type="slidenum">
              <a:t>127</a:t>
            </a:fld>
          </a:p>
        </p:txBody>
      </p:sp>
      <p:sp>
        <p:nvSpPr>
          <p:cNvPr id="5" name="PlaceHolder 4"/>
          <p:cNvSpPr>
            <a:spLocks noGrp="1"/>
          </p:cNvSpPr>
          <p:nvPr>
            <p:ph type="dt" idx="6"/>
          </p:nvPr>
        </p:nvSpPr>
        <p:spPr/>
        <p:txBody>
          <a:bodyPr/>
          <a:p>
            <a:fld id="{AA240C2E-9AD8-44D2-9349-6AAC621193E1}" type="datetime1">
              <a:rPr lang="en-IN"/>
              <a:t>06/02/2025</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Understanding the Role of AppModule and Component Declaration</a:t>
            </a:r>
            <a:endParaRPr b="0" lang="en-IN" sz="2400" spc="-1" strike="noStrike">
              <a:latin typeface="Arial"/>
            </a:endParaRPr>
          </a:p>
        </p:txBody>
      </p:sp>
      <p:sp>
        <p:nvSpPr>
          <p:cNvPr id="53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AppModule is the main module where all components, directives, and services are registered.</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Each Angular component consists of:</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@Component decorator defining metadata.</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HTML template (app.component.html).</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CSS styles (app.component.css)</a:t>
            </a:r>
            <a:endParaRPr b="0" lang="en-IN" sz="3200" spc="-1" strike="noStrike">
              <a:latin typeface="Arial"/>
            </a:endParaRPr>
          </a:p>
        </p:txBody>
      </p:sp>
      <p:sp>
        <p:nvSpPr>
          <p:cNvPr id="4" name="PlaceHolder 3"/>
          <p:cNvSpPr>
            <a:spLocks noGrp="1"/>
          </p:cNvSpPr>
          <p:nvPr>
            <p:ph type="sldNum" idx="5"/>
          </p:nvPr>
        </p:nvSpPr>
        <p:spPr/>
        <p:txBody>
          <a:bodyPr/>
          <a:p>
            <a:fld id="{CE76F0F2-FBEE-4E5F-828A-668A67716C85}" type="slidenum">
              <a:t>128</a:t>
            </a:fld>
          </a:p>
        </p:txBody>
      </p:sp>
      <p:sp>
        <p:nvSpPr>
          <p:cNvPr id="5" name="PlaceHolder 4"/>
          <p:cNvSpPr>
            <a:spLocks noGrp="1"/>
          </p:cNvSpPr>
          <p:nvPr>
            <p:ph type="dt" idx="6"/>
          </p:nvPr>
        </p:nvSpPr>
        <p:spPr/>
        <p:txBody>
          <a:bodyPr/>
          <a:p>
            <a:fld id="{6C33CDD5-6FE5-4264-AEB8-C24C9D233E52}" type="datetime1">
              <a:rPr lang="en-IN"/>
              <a:t>06/02/2025</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CLI commands</a:t>
            </a:r>
            <a:endParaRPr b="0" lang="en-IN" sz="4400" spc="-1" strike="noStrike">
              <a:latin typeface="Arial"/>
            </a:endParaRPr>
          </a:p>
        </p:txBody>
      </p:sp>
      <p:sp>
        <p:nvSpPr>
          <p:cNvPr id="53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40" name="" descr=""/>
          <p:cNvPicPr/>
          <p:nvPr/>
        </p:nvPicPr>
        <p:blipFill>
          <a:blip r:embed="rId1"/>
          <a:stretch/>
        </p:blipFill>
        <p:spPr>
          <a:xfrm>
            <a:off x="0" y="721800"/>
            <a:ext cx="7136640" cy="3234960"/>
          </a:xfrm>
          <a:prstGeom prst="rect">
            <a:avLst/>
          </a:prstGeom>
          <a:ln w="0">
            <a:noFill/>
          </a:ln>
        </p:spPr>
      </p:pic>
      <p:sp>
        <p:nvSpPr>
          <p:cNvPr id="4" name="PlaceHolder 3"/>
          <p:cNvSpPr>
            <a:spLocks noGrp="1"/>
          </p:cNvSpPr>
          <p:nvPr>
            <p:ph type="sldNum" idx="5"/>
          </p:nvPr>
        </p:nvSpPr>
        <p:spPr/>
        <p:txBody>
          <a:bodyPr/>
          <a:p>
            <a:fld id="{19C45ECB-D352-4D51-9DC9-D94DF701F6A6}" type="slidenum">
              <a:t>129</a:t>
            </a:fld>
          </a:p>
        </p:txBody>
      </p:sp>
      <p:sp>
        <p:nvSpPr>
          <p:cNvPr id="5" name="PlaceHolder 4"/>
          <p:cNvSpPr>
            <a:spLocks noGrp="1"/>
          </p:cNvSpPr>
          <p:nvPr>
            <p:ph type="dt" idx="6"/>
          </p:nvPr>
        </p:nvSpPr>
        <p:spPr/>
        <p:txBody>
          <a:bodyPr/>
          <a:p>
            <a:fld id="{3F82A72E-E98E-4887-B920-54DF66A5CB91}" type="datetime1">
              <a:rPr lang="en-IN"/>
              <a:t>06/02/2025</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1"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Another Div block example : </a:t>
            </a:r>
            <a:endParaRPr b="0" lang="en-IN" sz="1500" spc="-1" strike="noStrike">
              <a:latin typeface="Arial"/>
            </a:endParaRPr>
          </a:p>
        </p:txBody>
      </p:sp>
      <p:pic>
        <p:nvPicPr>
          <p:cNvPr id="162" name="" descr=""/>
          <p:cNvPicPr/>
          <p:nvPr/>
        </p:nvPicPr>
        <p:blipFill>
          <a:blip r:embed="rId1"/>
          <a:stretch/>
        </p:blipFill>
        <p:spPr>
          <a:xfrm>
            <a:off x="405720" y="913680"/>
            <a:ext cx="3663360" cy="4480920"/>
          </a:xfrm>
          <a:prstGeom prst="rect">
            <a:avLst/>
          </a:prstGeom>
          <a:ln w="18000">
            <a:noFill/>
          </a:ln>
        </p:spPr>
      </p:pic>
      <p:pic>
        <p:nvPicPr>
          <p:cNvPr id="163" name="" descr=""/>
          <p:cNvPicPr/>
          <p:nvPr/>
        </p:nvPicPr>
        <p:blipFill>
          <a:blip r:embed="rId2"/>
          <a:stretch/>
        </p:blipFill>
        <p:spPr>
          <a:xfrm>
            <a:off x="4500000" y="1013760"/>
            <a:ext cx="4892040" cy="2400840"/>
          </a:xfrm>
          <a:prstGeom prst="rect">
            <a:avLst/>
          </a:prstGeom>
          <a:ln w="18000">
            <a:noFill/>
          </a:ln>
        </p:spPr>
      </p:pic>
      <p:sp>
        <p:nvSpPr>
          <p:cNvPr id="4" name="PlaceHolder 3"/>
          <p:cNvSpPr>
            <a:spLocks noGrp="1"/>
          </p:cNvSpPr>
          <p:nvPr>
            <p:ph type="sldNum" idx="5"/>
          </p:nvPr>
        </p:nvSpPr>
        <p:spPr/>
        <p:txBody>
          <a:bodyPr/>
          <a:p>
            <a:fld id="{31074469-C5A3-4078-AD52-99189CBC1A1C}" type="slidenum">
              <a:t>13</a:t>
            </a:fld>
          </a:p>
        </p:txBody>
      </p:sp>
      <p:sp>
        <p:nvSpPr>
          <p:cNvPr id="5" name="PlaceHolder 4"/>
          <p:cNvSpPr>
            <a:spLocks noGrp="1"/>
          </p:cNvSpPr>
          <p:nvPr>
            <p:ph type="dt" idx="6"/>
          </p:nvPr>
        </p:nvSpPr>
        <p:spPr/>
        <p:txBody>
          <a:bodyPr/>
          <a:p>
            <a:fld id="{23145D8D-030C-4A23-8908-A67B9AD46A62}" type="datetime1">
              <a:rPr lang="en-IN"/>
              <a:t>06/02/2025</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CLI commands</a:t>
            </a:r>
            <a:endParaRPr b="0" lang="en-IN" sz="4400" spc="-1" strike="noStrike">
              <a:latin typeface="Arial"/>
            </a:endParaRPr>
          </a:p>
        </p:txBody>
      </p:sp>
      <p:sp>
        <p:nvSpPr>
          <p:cNvPr id="54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43" name="" descr=""/>
          <p:cNvPicPr/>
          <p:nvPr/>
        </p:nvPicPr>
        <p:blipFill>
          <a:blip r:embed="rId1"/>
          <a:stretch/>
        </p:blipFill>
        <p:spPr>
          <a:xfrm>
            <a:off x="360000" y="655560"/>
            <a:ext cx="8323920" cy="4561200"/>
          </a:xfrm>
          <a:prstGeom prst="rect">
            <a:avLst/>
          </a:prstGeom>
          <a:ln w="0">
            <a:noFill/>
          </a:ln>
        </p:spPr>
      </p:pic>
      <p:sp>
        <p:nvSpPr>
          <p:cNvPr id="4" name="PlaceHolder 3"/>
          <p:cNvSpPr>
            <a:spLocks noGrp="1"/>
          </p:cNvSpPr>
          <p:nvPr>
            <p:ph type="sldNum" idx="5"/>
          </p:nvPr>
        </p:nvSpPr>
        <p:spPr/>
        <p:txBody>
          <a:bodyPr/>
          <a:p>
            <a:fld id="{9D2F4465-0CAC-409B-8BA9-8B1B59ED7FB8}" type="slidenum">
              <a:t>130</a:t>
            </a:fld>
          </a:p>
        </p:txBody>
      </p:sp>
      <p:sp>
        <p:nvSpPr>
          <p:cNvPr id="5" name="PlaceHolder 4"/>
          <p:cNvSpPr>
            <a:spLocks noGrp="1"/>
          </p:cNvSpPr>
          <p:nvPr>
            <p:ph type="dt" idx="6"/>
          </p:nvPr>
        </p:nvSpPr>
        <p:spPr/>
        <p:txBody>
          <a:bodyPr/>
          <a:p>
            <a:fld id="{20C8740B-3485-45C3-9AFF-1A6B7210DBCC}" type="datetime1">
              <a:rPr lang="en-IN"/>
              <a:t>06/02/2025</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Installing Bootstrap and styling your application</a:t>
            </a:r>
            <a:endParaRPr b="0" lang="en-IN" sz="3200" spc="-1" strike="noStrike">
              <a:latin typeface="Arial"/>
            </a:endParaRPr>
          </a:p>
        </p:txBody>
      </p:sp>
      <p:sp>
        <p:nvSpPr>
          <p:cNvPr id="54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800" spc="-1" strike="noStrike">
                <a:latin typeface="Arial"/>
              </a:rPr>
              <a:t>Npm install bootstrap in the directory of the angular project.</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Open angular.json and add this text there add it in the first styles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 </a:t>
            </a:r>
            <a:r>
              <a:rPr b="0" lang="en-IN" sz="2800" spc="-1" strike="noStrike">
                <a:latin typeface="Arial"/>
              </a:rPr>
              <a:t>section</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Restart the server.</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In app.component.html --&gt; add the following</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&lt;button class=”btn btn-primary&gt;Primary Button &lt;/button</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46" name="" descr=""/>
          <p:cNvPicPr/>
          <p:nvPr/>
        </p:nvPicPr>
        <p:blipFill>
          <a:blip r:embed="rId1"/>
          <a:stretch/>
        </p:blipFill>
        <p:spPr>
          <a:xfrm>
            <a:off x="3780000" y="2231640"/>
            <a:ext cx="6100200" cy="1185120"/>
          </a:xfrm>
          <a:prstGeom prst="rect">
            <a:avLst/>
          </a:prstGeom>
          <a:ln w="0">
            <a:noFill/>
          </a:ln>
        </p:spPr>
      </p:pic>
      <p:sp>
        <p:nvSpPr>
          <p:cNvPr id="4" name="PlaceHolder 3"/>
          <p:cNvSpPr>
            <a:spLocks noGrp="1"/>
          </p:cNvSpPr>
          <p:nvPr>
            <p:ph type="sldNum" idx="5"/>
          </p:nvPr>
        </p:nvSpPr>
        <p:spPr/>
        <p:txBody>
          <a:bodyPr/>
          <a:p>
            <a:fld id="{8EB2CAA1-F869-4945-ABE5-A249C84B7FA2}" type="slidenum">
              <a:t>131</a:t>
            </a:fld>
          </a:p>
        </p:txBody>
      </p:sp>
      <p:sp>
        <p:nvSpPr>
          <p:cNvPr id="5" name="PlaceHolder 4"/>
          <p:cNvSpPr>
            <a:spLocks noGrp="1"/>
          </p:cNvSpPr>
          <p:nvPr>
            <p:ph type="dt" idx="6"/>
          </p:nvPr>
        </p:nvSpPr>
        <p:spPr/>
        <p:txBody>
          <a:bodyPr/>
          <a:p>
            <a:fld id="{96A349C1-1694-4351-B385-8AA318FF009E}" type="datetime1">
              <a:rPr lang="en-IN"/>
              <a:t>06/02/2025</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Decorators in Angular</a:t>
            </a:r>
            <a:endParaRPr b="0" lang="en-IN" sz="4400" spc="-1" strike="noStrike">
              <a:latin typeface="Arial"/>
            </a:endParaRPr>
          </a:p>
        </p:txBody>
      </p:sp>
      <p:sp>
        <p:nvSpPr>
          <p:cNvPr id="54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49" name="" descr=""/>
          <p:cNvPicPr/>
          <p:nvPr/>
        </p:nvPicPr>
        <p:blipFill>
          <a:blip r:embed="rId1"/>
          <a:stretch/>
        </p:blipFill>
        <p:spPr>
          <a:xfrm>
            <a:off x="398880" y="720000"/>
            <a:ext cx="7517880" cy="4515120"/>
          </a:xfrm>
          <a:prstGeom prst="rect">
            <a:avLst/>
          </a:prstGeom>
          <a:ln w="0">
            <a:noFill/>
          </a:ln>
        </p:spPr>
      </p:pic>
      <p:sp>
        <p:nvSpPr>
          <p:cNvPr id="4" name="PlaceHolder 3"/>
          <p:cNvSpPr>
            <a:spLocks noGrp="1"/>
          </p:cNvSpPr>
          <p:nvPr>
            <p:ph type="sldNum" idx="5"/>
          </p:nvPr>
        </p:nvSpPr>
        <p:spPr/>
        <p:txBody>
          <a:bodyPr/>
          <a:p>
            <a:fld id="{FAA710E9-358C-4BDE-8CA0-A470D29D9135}" type="slidenum">
              <a:t>132</a:t>
            </a:fld>
          </a:p>
        </p:txBody>
      </p:sp>
      <p:sp>
        <p:nvSpPr>
          <p:cNvPr id="5" name="PlaceHolder 4"/>
          <p:cNvSpPr>
            <a:spLocks noGrp="1"/>
          </p:cNvSpPr>
          <p:nvPr>
            <p:ph type="dt" idx="6"/>
          </p:nvPr>
        </p:nvSpPr>
        <p:spPr/>
        <p:txBody>
          <a:bodyPr/>
          <a:p>
            <a:fld id="{B3CA4CE7-61B2-4938-8C15-687C67204914}" type="datetime1">
              <a:rPr lang="en-IN"/>
              <a:t>06/02/2025</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Decorators in Angular</a:t>
            </a:r>
            <a:endParaRPr b="0" lang="en-IN" sz="4400" spc="-1" strike="noStrike">
              <a:latin typeface="Arial"/>
            </a:endParaRPr>
          </a:p>
        </p:txBody>
      </p:sp>
      <p:sp>
        <p:nvSpPr>
          <p:cNvPr id="55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52" name="" descr=""/>
          <p:cNvPicPr/>
          <p:nvPr/>
        </p:nvPicPr>
        <p:blipFill>
          <a:blip r:embed="rId1"/>
          <a:stretch/>
        </p:blipFill>
        <p:spPr>
          <a:xfrm>
            <a:off x="720000" y="900000"/>
            <a:ext cx="7350120" cy="2648160"/>
          </a:xfrm>
          <a:prstGeom prst="rect">
            <a:avLst/>
          </a:prstGeom>
          <a:ln w="0">
            <a:noFill/>
          </a:ln>
        </p:spPr>
      </p:pic>
      <p:sp>
        <p:nvSpPr>
          <p:cNvPr id="4" name="PlaceHolder 3"/>
          <p:cNvSpPr>
            <a:spLocks noGrp="1"/>
          </p:cNvSpPr>
          <p:nvPr>
            <p:ph type="sldNum" idx="5"/>
          </p:nvPr>
        </p:nvSpPr>
        <p:spPr/>
        <p:txBody>
          <a:bodyPr/>
          <a:p>
            <a:fld id="{A8051A17-3A18-411D-B897-8DE39B7E19A1}" type="slidenum">
              <a:t>133</a:t>
            </a:fld>
          </a:p>
        </p:txBody>
      </p:sp>
      <p:sp>
        <p:nvSpPr>
          <p:cNvPr id="5" name="PlaceHolder 4"/>
          <p:cNvSpPr>
            <a:spLocks noGrp="1"/>
          </p:cNvSpPr>
          <p:nvPr>
            <p:ph type="dt" idx="6"/>
          </p:nvPr>
        </p:nvSpPr>
        <p:spPr/>
        <p:txBody>
          <a:bodyPr/>
          <a:p>
            <a:fld id="{82DAA43C-DBD6-435D-A8F6-6D1D0EA5A1DF}" type="datetime1">
              <a:rPr lang="en-IN"/>
              <a:t>06/02/2025</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are Components?</a:t>
            </a:r>
            <a:endParaRPr b="0" lang="en-IN" sz="4400" spc="-1" strike="noStrike">
              <a:latin typeface="Arial"/>
            </a:endParaRPr>
          </a:p>
        </p:txBody>
      </p:sp>
      <p:sp>
        <p:nvSpPr>
          <p:cNvPr id="55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Components are the building blocks of an Angular application.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They control a part of the UI and define how the application should look and behave.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2000" spc="-1" strike="noStrike" u="sng">
                <a:uFillTx/>
                <a:latin typeface="Arial"/>
              </a:rPr>
              <a:t>Each component consists of:</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TypeScript file (.ts) → Defines component logic</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HTML file (.html) → Defines component structure</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CSS/SCSS file (.css or .scss) → Defines component styles</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Metadata (@Component decorator) → Provides details about the component</a:t>
            </a:r>
            <a:endParaRPr b="0" lang="en-IN" sz="2000" spc="-1" strike="noStrike">
              <a:latin typeface="Arial"/>
            </a:endParaRPr>
          </a:p>
        </p:txBody>
      </p:sp>
      <p:sp>
        <p:nvSpPr>
          <p:cNvPr id="4" name="PlaceHolder 3"/>
          <p:cNvSpPr>
            <a:spLocks noGrp="1"/>
          </p:cNvSpPr>
          <p:nvPr>
            <p:ph type="sldNum" idx="5"/>
          </p:nvPr>
        </p:nvSpPr>
        <p:spPr/>
        <p:txBody>
          <a:bodyPr/>
          <a:p>
            <a:fld id="{0ADC08EB-E4F2-494B-AC06-12980CD20199}" type="slidenum">
              <a:t>134</a:t>
            </a:fld>
          </a:p>
        </p:txBody>
      </p:sp>
      <p:sp>
        <p:nvSpPr>
          <p:cNvPr id="5" name="PlaceHolder 4"/>
          <p:cNvSpPr>
            <a:spLocks noGrp="1"/>
          </p:cNvSpPr>
          <p:nvPr>
            <p:ph type="dt" idx="6"/>
          </p:nvPr>
        </p:nvSpPr>
        <p:spPr/>
        <p:txBody>
          <a:bodyPr/>
          <a:p>
            <a:fld id="{FFCDA13F-CEF3-45CB-BFC9-D87D077DADD2}" type="datetime1">
              <a:rPr lang="en-IN"/>
              <a:t>06/02/2025</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Manually Creating Components</a:t>
            </a:r>
            <a:endParaRPr b="0" lang="en-IN" sz="4400" spc="-1" strike="noStrike">
              <a:latin typeface="Arial"/>
            </a:endParaRPr>
          </a:p>
        </p:txBody>
      </p:sp>
      <p:sp>
        <p:nvSpPr>
          <p:cNvPr id="55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the component using</a:t>
            </a:r>
            <a:endParaRPr b="0" lang="en-IN" sz="32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ng g c &lt;component-name&gt;</a:t>
            </a:r>
            <a:endParaRPr b="0" lang="en-IN" sz="2800" spc="-1" strike="noStrike">
              <a:latin typeface="Arial"/>
            </a:endParaRPr>
          </a:p>
        </p:txBody>
      </p:sp>
      <p:sp>
        <p:nvSpPr>
          <p:cNvPr id="4" name="PlaceHolder 3"/>
          <p:cNvSpPr>
            <a:spLocks noGrp="1"/>
          </p:cNvSpPr>
          <p:nvPr>
            <p:ph type="sldNum" idx="5"/>
          </p:nvPr>
        </p:nvSpPr>
        <p:spPr/>
        <p:txBody>
          <a:bodyPr/>
          <a:p>
            <a:fld id="{AAEF586D-2BB3-4832-8986-ADAF9F4D33AE}" type="slidenum">
              <a:t>135</a:t>
            </a:fld>
          </a:p>
        </p:txBody>
      </p:sp>
      <p:sp>
        <p:nvSpPr>
          <p:cNvPr id="5" name="PlaceHolder 4"/>
          <p:cNvSpPr>
            <a:spLocks noGrp="1"/>
          </p:cNvSpPr>
          <p:nvPr>
            <p:ph type="dt" idx="6"/>
          </p:nvPr>
        </p:nvSpPr>
        <p:spPr/>
        <p:txBody>
          <a:bodyPr/>
          <a:p>
            <a:fld id="{31722696-3D40-4559-B276-4D92EE602A78}" type="datetime1">
              <a:rPr lang="en-IN"/>
              <a:t>06/02/2025</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Working with Component Templates and Component Styles</a:t>
            </a:r>
            <a:endParaRPr b="0" lang="en-IN" sz="2600" spc="-1" strike="noStrike">
              <a:latin typeface="Arial"/>
            </a:endParaRPr>
          </a:p>
        </p:txBody>
      </p:sp>
      <p:sp>
        <p:nvSpPr>
          <p:cNvPr id="55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Change the html and css styling as given below:</a:t>
            </a:r>
            <a:endParaRPr b="0" lang="en-IN" sz="3200" spc="-1" strike="noStrike">
              <a:latin typeface="Arial"/>
            </a:endParaRPr>
          </a:p>
        </p:txBody>
      </p:sp>
      <p:pic>
        <p:nvPicPr>
          <p:cNvPr id="559" name="" descr=""/>
          <p:cNvPicPr/>
          <p:nvPr/>
        </p:nvPicPr>
        <p:blipFill>
          <a:blip r:embed="rId1"/>
          <a:stretch/>
        </p:blipFill>
        <p:spPr>
          <a:xfrm>
            <a:off x="900000" y="1357200"/>
            <a:ext cx="4660200" cy="2419560"/>
          </a:xfrm>
          <a:prstGeom prst="rect">
            <a:avLst/>
          </a:prstGeom>
          <a:ln w="0">
            <a:noFill/>
          </a:ln>
        </p:spPr>
      </p:pic>
      <p:pic>
        <p:nvPicPr>
          <p:cNvPr id="560" name="" descr=""/>
          <p:cNvPicPr/>
          <p:nvPr/>
        </p:nvPicPr>
        <p:blipFill>
          <a:blip r:embed="rId2"/>
          <a:stretch/>
        </p:blipFill>
        <p:spPr>
          <a:xfrm>
            <a:off x="4538520" y="3830760"/>
            <a:ext cx="5178240" cy="1566000"/>
          </a:xfrm>
          <a:prstGeom prst="rect">
            <a:avLst/>
          </a:prstGeom>
          <a:ln w="0">
            <a:noFill/>
          </a:ln>
        </p:spPr>
      </p:pic>
      <p:sp>
        <p:nvSpPr>
          <p:cNvPr id="4" name="PlaceHolder 3"/>
          <p:cNvSpPr>
            <a:spLocks noGrp="1"/>
          </p:cNvSpPr>
          <p:nvPr>
            <p:ph type="sldNum" idx="5"/>
          </p:nvPr>
        </p:nvSpPr>
        <p:spPr/>
        <p:txBody>
          <a:bodyPr/>
          <a:p>
            <a:fld id="{23C360B6-B0AD-426F-8ED1-AAF0A0210E2C}" type="slidenum">
              <a:t>136</a:t>
            </a:fld>
          </a:p>
        </p:txBody>
      </p:sp>
      <p:sp>
        <p:nvSpPr>
          <p:cNvPr id="5" name="PlaceHolder 4"/>
          <p:cNvSpPr>
            <a:spLocks noGrp="1"/>
          </p:cNvSpPr>
          <p:nvPr>
            <p:ph type="dt" idx="6"/>
          </p:nvPr>
        </p:nvSpPr>
        <p:spPr/>
        <p:txBody>
          <a:bodyPr/>
          <a:p>
            <a:fld id="{3FF7F7C8-FC67-4ACE-89EA-E608D4AAAFE3}" type="datetime1">
              <a:rPr lang="en-IN"/>
              <a:t>06/02/2025</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Databinding</a:t>
            </a:r>
            <a:endParaRPr b="0" lang="en-IN" sz="4400" spc="-1" strike="noStrike">
              <a:latin typeface="Arial"/>
            </a:endParaRPr>
          </a:p>
        </p:txBody>
      </p:sp>
      <p:sp>
        <p:nvSpPr>
          <p:cNvPr id="56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Binding helps synchronize data between the component and the UI. There are four types of data binding:</a:t>
            </a:r>
            <a:endParaRPr b="0" lang="en-IN" sz="32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(A) String Interpolation</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(B) Property Binding</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(C) Event Binding</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(D) Two-Way Binding</a:t>
            </a:r>
            <a:endParaRPr b="0" lang="en-IN" sz="2800" spc="-1" strike="noStrike">
              <a:latin typeface="Arial"/>
            </a:endParaRPr>
          </a:p>
        </p:txBody>
      </p:sp>
      <p:sp>
        <p:nvSpPr>
          <p:cNvPr id="4" name="PlaceHolder 3"/>
          <p:cNvSpPr>
            <a:spLocks noGrp="1"/>
          </p:cNvSpPr>
          <p:nvPr>
            <p:ph type="sldNum" idx="5"/>
          </p:nvPr>
        </p:nvSpPr>
        <p:spPr/>
        <p:txBody>
          <a:bodyPr/>
          <a:p>
            <a:fld id="{39C2C575-94B8-48EA-B9DB-81A5D3A0DD97}" type="slidenum">
              <a:t>137</a:t>
            </a:fld>
          </a:p>
        </p:txBody>
      </p:sp>
      <p:sp>
        <p:nvSpPr>
          <p:cNvPr id="5" name="PlaceHolder 4"/>
          <p:cNvSpPr>
            <a:spLocks noGrp="1"/>
          </p:cNvSpPr>
          <p:nvPr>
            <p:ph type="dt" idx="6"/>
          </p:nvPr>
        </p:nvSpPr>
        <p:spPr/>
        <p:txBody>
          <a:bodyPr/>
          <a:p>
            <a:fld id="{75F192FB-66C9-467B-B11E-4409349FAD54}" type="datetime1">
              <a:rPr lang="en-IN"/>
              <a:t>06/02/2025</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Interpolation</a:t>
            </a:r>
            <a:endParaRPr b="0" lang="en-IN" sz="4400" spc="-1" strike="noStrike">
              <a:latin typeface="Arial"/>
            </a:endParaRPr>
          </a:p>
        </p:txBody>
      </p:sp>
      <p:sp>
        <p:nvSpPr>
          <p:cNvPr id="564" name="PlaceHolder 2"/>
          <p:cNvSpPr>
            <a:spLocks noGrp="1"/>
          </p:cNvSpPr>
          <p:nvPr>
            <p:ph/>
          </p:nvPr>
        </p:nvSpPr>
        <p:spPr>
          <a:xfrm>
            <a:off x="360000" y="7221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String interpolation is a way to display component data in the template using double curly braces ({{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65" name="" descr=""/>
          <p:cNvPicPr/>
          <p:nvPr/>
        </p:nvPicPr>
        <p:blipFill>
          <a:blip r:embed="rId1"/>
          <a:stretch/>
        </p:blipFill>
        <p:spPr>
          <a:xfrm>
            <a:off x="900000" y="2520000"/>
            <a:ext cx="3966480" cy="697320"/>
          </a:xfrm>
          <a:prstGeom prst="rect">
            <a:avLst/>
          </a:prstGeom>
          <a:ln w="0">
            <a:noFill/>
          </a:ln>
        </p:spPr>
      </p:pic>
      <p:sp>
        <p:nvSpPr>
          <p:cNvPr id="4" name="PlaceHolder 3"/>
          <p:cNvSpPr>
            <a:spLocks noGrp="1"/>
          </p:cNvSpPr>
          <p:nvPr>
            <p:ph type="sldNum" idx="5"/>
          </p:nvPr>
        </p:nvSpPr>
        <p:spPr/>
        <p:txBody>
          <a:bodyPr/>
          <a:p>
            <a:fld id="{0FBC453A-59E8-4C6C-8B4F-0F70E605566E}" type="slidenum">
              <a:t>138</a:t>
            </a:fld>
          </a:p>
        </p:txBody>
      </p:sp>
      <p:sp>
        <p:nvSpPr>
          <p:cNvPr id="5" name="PlaceHolder 4"/>
          <p:cNvSpPr>
            <a:spLocks noGrp="1"/>
          </p:cNvSpPr>
          <p:nvPr>
            <p:ph type="dt" idx="6"/>
          </p:nvPr>
        </p:nvSpPr>
        <p:spPr/>
        <p:txBody>
          <a:bodyPr/>
          <a:p>
            <a:fld id="{AB9DB5E0-8D10-4E36-BEA7-5ECE5054DCCE}" type="datetime1">
              <a:rPr lang="en-IN"/>
              <a:t>06/02/2025</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Property Binding</a:t>
            </a:r>
            <a:endParaRPr b="0" lang="en-IN" sz="4400" spc="-1" strike="noStrike">
              <a:latin typeface="Arial"/>
            </a:endParaRPr>
          </a:p>
        </p:txBody>
      </p:sp>
      <p:sp>
        <p:nvSpPr>
          <p:cNvPr id="56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Binding the value of a variable to a property.</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68" name="" descr=""/>
          <p:cNvPicPr/>
          <p:nvPr/>
        </p:nvPicPr>
        <p:blipFill>
          <a:blip r:embed="rId1"/>
          <a:stretch/>
        </p:blipFill>
        <p:spPr>
          <a:xfrm>
            <a:off x="900000" y="2880000"/>
            <a:ext cx="5902200" cy="727920"/>
          </a:xfrm>
          <a:prstGeom prst="rect">
            <a:avLst/>
          </a:prstGeom>
          <a:ln w="0">
            <a:noFill/>
          </a:ln>
        </p:spPr>
      </p:pic>
      <p:pic>
        <p:nvPicPr>
          <p:cNvPr id="569" name="" descr=""/>
          <p:cNvPicPr/>
          <p:nvPr/>
        </p:nvPicPr>
        <p:blipFill>
          <a:blip r:embed="rId2"/>
          <a:stretch/>
        </p:blipFill>
        <p:spPr>
          <a:xfrm>
            <a:off x="831240" y="1442520"/>
            <a:ext cx="2945520" cy="354240"/>
          </a:xfrm>
          <a:prstGeom prst="rect">
            <a:avLst/>
          </a:prstGeom>
          <a:ln w="0">
            <a:noFill/>
          </a:ln>
        </p:spPr>
      </p:pic>
      <p:sp>
        <p:nvSpPr>
          <p:cNvPr id="4" name="PlaceHolder 3"/>
          <p:cNvSpPr>
            <a:spLocks noGrp="1"/>
          </p:cNvSpPr>
          <p:nvPr>
            <p:ph type="sldNum" idx="5"/>
          </p:nvPr>
        </p:nvSpPr>
        <p:spPr/>
        <p:txBody>
          <a:bodyPr/>
          <a:p>
            <a:fld id="{B7F8851E-20A6-40D9-BB6D-87FBDD2F59FE}" type="slidenum">
              <a:t>139</a:t>
            </a:fld>
          </a:p>
        </p:txBody>
      </p:sp>
      <p:sp>
        <p:nvSpPr>
          <p:cNvPr id="5" name="PlaceHolder 4"/>
          <p:cNvSpPr>
            <a:spLocks noGrp="1"/>
          </p:cNvSpPr>
          <p:nvPr>
            <p:ph type="dt" idx="6"/>
          </p:nvPr>
        </p:nvSpPr>
        <p:spPr/>
        <p:txBody>
          <a:bodyPr/>
          <a:p>
            <a:fld id="{497A0AD9-C394-4FDB-AD26-EC0B8F40D81C}" type="datetime1">
              <a:rPr lang="en-IN"/>
              <a:t>06/02/2025</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5"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Inline Elements : Inline elements only take up as much width as necessary and do not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6" name="" descr=""/>
          <p:cNvPicPr/>
          <p:nvPr/>
        </p:nvPicPr>
        <p:blipFill>
          <a:blip r:embed="rId1"/>
          <a:stretch/>
        </p:blipFill>
        <p:spPr>
          <a:xfrm>
            <a:off x="679680" y="1260000"/>
            <a:ext cx="3994920" cy="3362400"/>
          </a:xfrm>
          <a:prstGeom prst="rect">
            <a:avLst/>
          </a:prstGeom>
          <a:ln w="18000">
            <a:noFill/>
          </a:ln>
        </p:spPr>
      </p:pic>
      <p:sp>
        <p:nvSpPr>
          <p:cNvPr id="4" name="PlaceHolder 3"/>
          <p:cNvSpPr>
            <a:spLocks noGrp="1"/>
          </p:cNvSpPr>
          <p:nvPr>
            <p:ph type="sldNum" idx="5"/>
          </p:nvPr>
        </p:nvSpPr>
        <p:spPr/>
        <p:txBody>
          <a:bodyPr/>
          <a:p>
            <a:fld id="{F8E38F29-4867-4537-B2A0-05428D2B09A6}" type="slidenum">
              <a:t>14</a:t>
            </a:fld>
          </a:p>
        </p:txBody>
      </p:sp>
      <p:sp>
        <p:nvSpPr>
          <p:cNvPr id="5" name="PlaceHolder 4"/>
          <p:cNvSpPr>
            <a:spLocks noGrp="1"/>
          </p:cNvSpPr>
          <p:nvPr>
            <p:ph type="dt" idx="6"/>
          </p:nvPr>
        </p:nvSpPr>
        <p:spPr/>
        <p:txBody>
          <a:bodyPr/>
          <a:p>
            <a:fld id="{863C5728-4C37-4E97-989C-A0F21ECC35C4}" type="datetime1">
              <a:rPr lang="en-IN"/>
              <a:t>06/02/2025</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One Way Binding</a:t>
            </a:r>
            <a:endParaRPr b="0" lang="en-IN" sz="4400" spc="-1" strike="noStrike">
              <a:latin typeface="Arial"/>
            </a:endParaRPr>
          </a:p>
        </p:txBody>
      </p:sp>
      <p:sp>
        <p:nvSpPr>
          <p:cNvPr id="57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From component to view (String Interpolation &amp; Property Binding)</a:t>
            </a:r>
            <a:endParaRPr b="0" lang="en-IN" sz="3200" spc="-1" strike="noStrike">
              <a:latin typeface="Arial"/>
            </a:endParaRPr>
          </a:p>
        </p:txBody>
      </p:sp>
      <p:sp>
        <p:nvSpPr>
          <p:cNvPr id="4" name="PlaceHolder 3"/>
          <p:cNvSpPr>
            <a:spLocks noGrp="1"/>
          </p:cNvSpPr>
          <p:nvPr>
            <p:ph type="sldNum" idx="5"/>
          </p:nvPr>
        </p:nvSpPr>
        <p:spPr/>
        <p:txBody>
          <a:bodyPr/>
          <a:p>
            <a:fld id="{856641D4-9EBA-4644-B0C6-FA66F8A9B5F2}" type="slidenum">
              <a:t>140</a:t>
            </a:fld>
          </a:p>
        </p:txBody>
      </p:sp>
      <p:sp>
        <p:nvSpPr>
          <p:cNvPr id="5" name="PlaceHolder 4"/>
          <p:cNvSpPr>
            <a:spLocks noGrp="1"/>
          </p:cNvSpPr>
          <p:nvPr>
            <p:ph type="dt" idx="6"/>
          </p:nvPr>
        </p:nvSpPr>
        <p:spPr/>
        <p:txBody>
          <a:bodyPr/>
          <a:p>
            <a:fld id="{3F4DB547-4BE9-4E17-953A-EE7ADEE38318}" type="datetime1">
              <a:rPr lang="en-IN"/>
              <a:t>06/02/2025</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Two Way Binding</a:t>
            </a:r>
            <a:endParaRPr b="0" lang="en-IN" sz="4400" spc="-1" strike="noStrike">
              <a:latin typeface="Arial"/>
            </a:endParaRPr>
          </a:p>
        </p:txBody>
      </p:sp>
      <p:sp>
        <p:nvSpPr>
          <p:cNvPr id="57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Two-way binding allows synchronization between the component and the view.</a:t>
            </a:r>
            <a:endParaRPr b="0" lang="en-IN" sz="3200" spc="-1" strike="noStrike">
              <a:latin typeface="Arial"/>
            </a:endParaRPr>
          </a:p>
        </p:txBody>
      </p:sp>
      <p:sp>
        <p:nvSpPr>
          <p:cNvPr id="4" name="PlaceHolder 3"/>
          <p:cNvSpPr>
            <a:spLocks noGrp="1"/>
          </p:cNvSpPr>
          <p:nvPr>
            <p:ph type="sldNum" idx="5"/>
          </p:nvPr>
        </p:nvSpPr>
        <p:spPr/>
        <p:txBody>
          <a:bodyPr/>
          <a:p>
            <a:fld id="{0638FD32-A134-4A19-8B58-FCA985553AFF}" type="slidenum">
              <a:t>141</a:t>
            </a:fld>
          </a:p>
        </p:txBody>
      </p:sp>
      <p:sp>
        <p:nvSpPr>
          <p:cNvPr id="5" name="PlaceHolder 4"/>
          <p:cNvSpPr>
            <a:spLocks noGrp="1"/>
          </p:cNvSpPr>
          <p:nvPr>
            <p:ph type="dt" idx="6"/>
          </p:nvPr>
        </p:nvSpPr>
        <p:spPr/>
        <p:txBody>
          <a:bodyPr/>
          <a:p>
            <a:fld id="{4940C6F6-9436-42EB-8339-3852B7E63857}" type="datetime1">
              <a:rPr lang="en-IN"/>
              <a:t>06/02/2025</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Event Binding</a:t>
            </a:r>
            <a:endParaRPr b="0" lang="en-IN" sz="4400" spc="-1" strike="noStrike">
              <a:latin typeface="Arial"/>
            </a:endParaRPr>
          </a:p>
        </p:txBody>
      </p:sp>
      <p:sp>
        <p:nvSpPr>
          <p:cNvPr id="57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Event binding allows capturing user interactions (click, keypress, input, etc.) and executing component methods.</a:t>
            </a:r>
            <a:endParaRPr b="0" lang="en-IN" sz="3200" spc="-1" strike="noStrike">
              <a:latin typeface="Arial"/>
            </a:endParaRPr>
          </a:p>
        </p:txBody>
      </p:sp>
      <p:sp>
        <p:nvSpPr>
          <p:cNvPr id="4" name="PlaceHolder 3"/>
          <p:cNvSpPr>
            <a:spLocks noGrp="1"/>
          </p:cNvSpPr>
          <p:nvPr>
            <p:ph type="sldNum" idx="5"/>
          </p:nvPr>
        </p:nvSpPr>
        <p:spPr/>
        <p:txBody>
          <a:bodyPr/>
          <a:p>
            <a:fld id="{BEA53CED-DE9F-40D8-ABA9-768CB157E9EE}" type="slidenum">
              <a:t>142</a:t>
            </a:fld>
          </a:p>
        </p:txBody>
      </p:sp>
      <p:sp>
        <p:nvSpPr>
          <p:cNvPr id="5" name="PlaceHolder 4"/>
          <p:cNvSpPr>
            <a:spLocks noGrp="1"/>
          </p:cNvSpPr>
          <p:nvPr>
            <p:ph type="dt" idx="6"/>
          </p:nvPr>
        </p:nvSpPr>
        <p:spPr/>
        <p:txBody>
          <a:bodyPr/>
          <a:p>
            <a:fld id="{D747AF82-CE9F-4D6F-A638-CD664407CAB4}" type="datetime1">
              <a:rPr lang="en-IN"/>
              <a:t>06/02/2025</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Data between Components</a:t>
            </a:r>
            <a:endParaRPr b="0" lang="en-IN" sz="4400" spc="-1" strike="noStrike">
              <a:latin typeface="Arial"/>
            </a:endParaRPr>
          </a:p>
        </p:txBody>
      </p:sp>
      <p:sp>
        <p:nvSpPr>
          <p:cNvPr id="57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@Input is used to send data from Parent and child component.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@Output is used to send the data from Child to Parent component.</a:t>
            </a:r>
            <a:endParaRPr b="0" lang="en-IN" sz="3200" spc="-1" strike="noStrike">
              <a:latin typeface="Arial"/>
            </a:endParaRPr>
          </a:p>
        </p:txBody>
      </p:sp>
      <p:sp>
        <p:nvSpPr>
          <p:cNvPr id="4" name="PlaceHolder 3"/>
          <p:cNvSpPr>
            <a:spLocks noGrp="1"/>
          </p:cNvSpPr>
          <p:nvPr>
            <p:ph type="sldNum" idx="5"/>
          </p:nvPr>
        </p:nvSpPr>
        <p:spPr/>
        <p:txBody>
          <a:bodyPr/>
          <a:p>
            <a:fld id="{741253E4-0BBF-4797-8A68-26DBA29C5120}" type="slidenum">
              <a:t>143</a:t>
            </a:fld>
          </a:p>
        </p:txBody>
      </p:sp>
      <p:sp>
        <p:nvSpPr>
          <p:cNvPr id="5" name="PlaceHolder 4"/>
          <p:cNvSpPr>
            <a:spLocks noGrp="1"/>
          </p:cNvSpPr>
          <p:nvPr>
            <p:ph type="dt" idx="6"/>
          </p:nvPr>
        </p:nvSpPr>
        <p:spPr/>
        <p:txBody>
          <a:bodyPr/>
          <a:p>
            <a:fld id="{4BDE1611-B2BF-4633-B3C5-29F69BF0A905}" type="datetime1">
              <a:rPr lang="en-IN"/>
              <a:t>06/02/2025</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Understanding Directives</a:t>
            </a:r>
            <a:endParaRPr b="0" lang="en-IN" sz="4400" spc="-1" strike="noStrike">
              <a:latin typeface="Arial"/>
            </a:endParaRPr>
          </a:p>
        </p:txBody>
      </p:sp>
      <p:sp>
        <p:nvSpPr>
          <p:cNvPr id="57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800" spc="-1" strike="noStrike">
                <a:latin typeface="Arial"/>
              </a:rPr>
              <a:t>Directives in Angular are special instructions in the DOM that modify its structure or appearance. There are 2 types:</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endParaRPr b="0" lang="en-IN" sz="2800" spc="-1" strike="noStrike">
              <a:latin typeface="Arial"/>
            </a:endParaRPr>
          </a:p>
          <a:p>
            <a:pPr marL="432000" indent="-324000">
              <a:lnSpc>
                <a:spcPct val="100000"/>
              </a:lnSpc>
              <a:buClr>
                <a:srgbClr val="000000"/>
              </a:buClr>
              <a:buFont typeface="Wingdings" charset="2"/>
              <a:buChar char=""/>
            </a:pPr>
            <a:r>
              <a:rPr b="0" lang="en-IN" sz="2800" spc="-1" strike="noStrike">
                <a:latin typeface="Arial"/>
              </a:rPr>
              <a:t>Structural Directives → Modify the DOM structure (*ngIf, *ngFor, *ngSwitch).</a:t>
            </a:r>
            <a:endParaRPr b="0" lang="en-IN" sz="2800" spc="-1" strike="noStrike">
              <a:latin typeface="Arial"/>
            </a:endParaRPr>
          </a:p>
          <a:p>
            <a:pPr>
              <a:lnSpc>
                <a:spcPct val="100000"/>
              </a:lnSpc>
              <a:buNone/>
            </a:pPr>
            <a:endParaRPr b="0" lang="en-IN" sz="2800" spc="-1" strike="noStrike">
              <a:latin typeface="Arial"/>
            </a:endParaRPr>
          </a:p>
          <a:p>
            <a:pPr marL="432000" indent="-324000">
              <a:lnSpc>
                <a:spcPct val="100000"/>
              </a:lnSpc>
              <a:buClr>
                <a:srgbClr val="000000"/>
              </a:buClr>
              <a:buFont typeface="Wingdings" charset="2"/>
              <a:buChar char=""/>
            </a:pPr>
            <a:r>
              <a:rPr b="0" lang="en-IN" sz="2800" spc="-1" strike="noStrike">
                <a:latin typeface="Arial"/>
              </a:rPr>
              <a:t>Attribute Directives → Change the appearance or behavior of an element ([ngStyle], [ngClass]).</a:t>
            </a:r>
            <a:endParaRPr b="0" lang="en-IN" sz="2800" spc="-1" strike="noStrike">
              <a:latin typeface="Arial"/>
            </a:endParaRPr>
          </a:p>
        </p:txBody>
      </p:sp>
      <p:sp>
        <p:nvSpPr>
          <p:cNvPr id="4" name="PlaceHolder 3"/>
          <p:cNvSpPr>
            <a:spLocks noGrp="1"/>
          </p:cNvSpPr>
          <p:nvPr>
            <p:ph type="sldNum" idx="5"/>
          </p:nvPr>
        </p:nvSpPr>
        <p:spPr/>
        <p:txBody>
          <a:bodyPr/>
          <a:p>
            <a:fld id="{D0CEB824-C4D0-4DD4-9C11-DB81EB90C172}" type="slidenum">
              <a:t>144</a:t>
            </a:fld>
          </a:p>
        </p:txBody>
      </p:sp>
      <p:sp>
        <p:nvSpPr>
          <p:cNvPr id="5" name="PlaceHolder 4"/>
          <p:cNvSpPr>
            <a:spLocks noGrp="1"/>
          </p:cNvSpPr>
          <p:nvPr>
            <p:ph type="dt" idx="6"/>
          </p:nvPr>
        </p:nvSpPr>
        <p:spPr/>
        <p:txBody>
          <a:bodyPr/>
          <a:p>
            <a:fld id="{F7AB665B-D0E1-45B4-87E0-A249E3305049}" type="datetime1">
              <a:rPr lang="en-IN"/>
              <a:t>06/02/2025</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Structural Directives and Attribute Directives</a:t>
            </a:r>
            <a:endParaRPr b="0" lang="en-IN" sz="3600" spc="-1" strike="noStrike">
              <a:latin typeface="Arial"/>
            </a:endParaRPr>
          </a:p>
        </p:txBody>
      </p:sp>
      <p:sp>
        <p:nvSpPr>
          <p:cNvPr id="58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400" spc="-1" strike="noStrike">
                <a:latin typeface="Arial"/>
              </a:rPr>
              <a:t>Details about Structural and attribute directives are provided in the previous slid.</a:t>
            </a:r>
            <a:endParaRPr b="0" lang="en-IN" sz="2400" spc="-1" strike="noStrike">
              <a:latin typeface="Arial"/>
            </a:endParaRPr>
          </a:p>
        </p:txBody>
      </p:sp>
      <p:sp>
        <p:nvSpPr>
          <p:cNvPr id="4" name="PlaceHolder 3"/>
          <p:cNvSpPr>
            <a:spLocks noGrp="1"/>
          </p:cNvSpPr>
          <p:nvPr>
            <p:ph type="sldNum" idx="5"/>
          </p:nvPr>
        </p:nvSpPr>
        <p:spPr/>
        <p:txBody>
          <a:bodyPr/>
          <a:p>
            <a:fld id="{01EA7C64-DD48-4513-B626-FCE66D6EAC74}" type="slidenum">
              <a:t>145</a:t>
            </a:fld>
          </a:p>
        </p:txBody>
      </p:sp>
      <p:sp>
        <p:nvSpPr>
          <p:cNvPr id="5" name="PlaceHolder 4"/>
          <p:cNvSpPr>
            <a:spLocks noGrp="1"/>
          </p:cNvSpPr>
          <p:nvPr>
            <p:ph type="dt" idx="6"/>
          </p:nvPr>
        </p:nvSpPr>
        <p:spPr/>
        <p:txBody>
          <a:bodyPr/>
          <a:p>
            <a:fld id="{7C138520-1A7E-4F16-BA3B-D4F541964DBE}" type="datetime1">
              <a:rPr lang="en-IN"/>
              <a:t>06/02/2025</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to Output Data Conditionally</a:t>
            </a:r>
            <a:endParaRPr b="0" lang="en-IN" sz="4400" spc="-1" strike="noStrike">
              <a:latin typeface="Arial"/>
            </a:endParaRPr>
          </a:p>
        </p:txBody>
      </p:sp>
      <p:sp>
        <p:nvSpPr>
          <p:cNvPr id="58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Ts file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 File :  </a:t>
            </a:r>
            <a:endParaRPr b="0" lang="en-IN" sz="1800" spc="-1" strike="noStrike">
              <a:latin typeface="Arial"/>
            </a:endParaRPr>
          </a:p>
        </p:txBody>
      </p:sp>
      <p:pic>
        <p:nvPicPr>
          <p:cNvPr id="584" name="" descr=""/>
          <p:cNvPicPr/>
          <p:nvPr/>
        </p:nvPicPr>
        <p:blipFill>
          <a:blip r:embed="rId1"/>
          <a:stretch/>
        </p:blipFill>
        <p:spPr>
          <a:xfrm>
            <a:off x="1575000" y="721080"/>
            <a:ext cx="6522120" cy="2354040"/>
          </a:xfrm>
          <a:prstGeom prst="rect">
            <a:avLst/>
          </a:prstGeom>
          <a:ln w="0">
            <a:noFill/>
          </a:ln>
        </p:spPr>
      </p:pic>
      <p:pic>
        <p:nvPicPr>
          <p:cNvPr id="585" name="" descr=""/>
          <p:cNvPicPr/>
          <p:nvPr/>
        </p:nvPicPr>
        <p:blipFill>
          <a:blip r:embed="rId2"/>
          <a:stretch/>
        </p:blipFill>
        <p:spPr>
          <a:xfrm>
            <a:off x="1980000" y="3172680"/>
            <a:ext cx="5757120" cy="2584440"/>
          </a:xfrm>
          <a:prstGeom prst="rect">
            <a:avLst/>
          </a:prstGeom>
          <a:ln w="0">
            <a:noFill/>
          </a:ln>
        </p:spPr>
      </p:pic>
      <p:sp>
        <p:nvSpPr>
          <p:cNvPr id="4" name="PlaceHolder 3"/>
          <p:cNvSpPr>
            <a:spLocks noGrp="1"/>
          </p:cNvSpPr>
          <p:nvPr>
            <p:ph type="sldNum" idx="5"/>
          </p:nvPr>
        </p:nvSpPr>
        <p:spPr/>
        <p:txBody>
          <a:bodyPr/>
          <a:p>
            <a:fld id="{18A83DD0-393C-4733-A0F9-7CEFD0982855}" type="slidenum">
              <a:t>146</a:t>
            </a:fld>
          </a:p>
        </p:txBody>
      </p:sp>
      <p:sp>
        <p:nvSpPr>
          <p:cNvPr id="5" name="PlaceHolder 4"/>
          <p:cNvSpPr>
            <a:spLocks noGrp="1"/>
          </p:cNvSpPr>
          <p:nvPr>
            <p:ph type="dt" idx="6"/>
          </p:nvPr>
        </p:nvSpPr>
        <p:spPr/>
        <p:txBody>
          <a:bodyPr/>
          <a:p>
            <a:fld id="{A7D6153A-002A-44DF-B061-9B8E4EA341BF}" type="datetime1">
              <a:rPr lang="en-IN"/>
              <a:t>06/02/2025</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to Output Data Conditionally</a:t>
            </a:r>
            <a:endParaRPr b="0" lang="en-IN" sz="4400" spc="-1" strike="noStrike">
              <a:latin typeface="Arial"/>
            </a:endParaRPr>
          </a:p>
        </p:txBody>
      </p:sp>
      <p:sp>
        <p:nvSpPr>
          <p:cNvPr id="58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588" name="" descr=""/>
          <p:cNvPicPr/>
          <p:nvPr/>
        </p:nvPicPr>
        <p:blipFill>
          <a:blip r:embed="rId1"/>
          <a:stretch/>
        </p:blipFill>
        <p:spPr>
          <a:xfrm>
            <a:off x="540000" y="833400"/>
            <a:ext cx="4965120" cy="1863720"/>
          </a:xfrm>
          <a:prstGeom prst="rect">
            <a:avLst/>
          </a:prstGeom>
          <a:ln w="0">
            <a:noFill/>
          </a:ln>
        </p:spPr>
      </p:pic>
      <p:pic>
        <p:nvPicPr>
          <p:cNvPr id="589" name="" descr=""/>
          <p:cNvPicPr/>
          <p:nvPr/>
        </p:nvPicPr>
        <p:blipFill>
          <a:blip r:embed="rId2"/>
          <a:stretch/>
        </p:blipFill>
        <p:spPr>
          <a:xfrm>
            <a:off x="2934360" y="3261960"/>
            <a:ext cx="6062760" cy="1955160"/>
          </a:xfrm>
          <a:prstGeom prst="rect">
            <a:avLst/>
          </a:prstGeom>
          <a:ln w="0">
            <a:noFill/>
          </a:ln>
        </p:spPr>
      </p:pic>
      <p:sp>
        <p:nvSpPr>
          <p:cNvPr id="4" name="PlaceHolder 3"/>
          <p:cNvSpPr>
            <a:spLocks noGrp="1"/>
          </p:cNvSpPr>
          <p:nvPr>
            <p:ph type="sldNum" idx="5"/>
          </p:nvPr>
        </p:nvSpPr>
        <p:spPr/>
        <p:txBody>
          <a:bodyPr/>
          <a:p>
            <a:fld id="{11DC1C1C-D024-4B08-81E2-72BD13037939}" type="slidenum">
              <a:t>147</a:t>
            </a:fld>
          </a:p>
        </p:txBody>
      </p:sp>
      <p:sp>
        <p:nvSpPr>
          <p:cNvPr id="5" name="PlaceHolder 4"/>
          <p:cNvSpPr>
            <a:spLocks noGrp="1"/>
          </p:cNvSpPr>
          <p:nvPr>
            <p:ph type="dt" idx="6"/>
          </p:nvPr>
        </p:nvSpPr>
        <p:spPr/>
        <p:txBody>
          <a:bodyPr/>
          <a:p>
            <a:fld id="{B23C4C59-194D-477B-948B-95070D1486CE}" type="datetime1">
              <a:rPr lang="en-IN"/>
              <a:t>06/02/2025</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with an Else Condition</a:t>
            </a:r>
            <a:endParaRPr b="0" lang="en-IN" sz="4400" spc="-1" strike="noStrike">
              <a:latin typeface="Arial"/>
            </a:endParaRPr>
          </a:p>
        </p:txBody>
      </p:sp>
      <p:sp>
        <p:nvSpPr>
          <p:cNvPr id="59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Keep the ts file as is as given in the previous example.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 File : </a:t>
            </a:r>
            <a:endParaRPr b="0" lang="en-IN" sz="1800" spc="-1" strike="noStrike">
              <a:latin typeface="Arial"/>
            </a:endParaRPr>
          </a:p>
        </p:txBody>
      </p:sp>
      <p:pic>
        <p:nvPicPr>
          <p:cNvPr id="592" name="" descr=""/>
          <p:cNvPicPr/>
          <p:nvPr/>
        </p:nvPicPr>
        <p:blipFill>
          <a:blip r:embed="rId1"/>
          <a:stretch/>
        </p:blipFill>
        <p:spPr>
          <a:xfrm>
            <a:off x="5040000" y="687240"/>
            <a:ext cx="4857120" cy="2549880"/>
          </a:xfrm>
          <a:prstGeom prst="rect">
            <a:avLst/>
          </a:prstGeom>
          <a:ln w="0">
            <a:noFill/>
          </a:ln>
        </p:spPr>
      </p:pic>
      <p:pic>
        <p:nvPicPr>
          <p:cNvPr id="593" name="" descr=""/>
          <p:cNvPicPr/>
          <p:nvPr/>
        </p:nvPicPr>
        <p:blipFill>
          <a:blip r:embed="rId2"/>
          <a:stretch/>
        </p:blipFill>
        <p:spPr>
          <a:xfrm>
            <a:off x="129600" y="3600000"/>
            <a:ext cx="2747520" cy="2107440"/>
          </a:xfrm>
          <a:prstGeom prst="rect">
            <a:avLst/>
          </a:prstGeom>
          <a:ln w="0">
            <a:noFill/>
          </a:ln>
        </p:spPr>
      </p:pic>
      <p:pic>
        <p:nvPicPr>
          <p:cNvPr id="594" name="" descr=""/>
          <p:cNvPicPr/>
          <p:nvPr/>
        </p:nvPicPr>
        <p:blipFill>
          <a:blip r:embed="rId3"/>
          <a:stretch/>
        </p:blipFill>
        <p:spPr>
          <a:xfrm>
            <a:off x="3240000" y="3690000"/>
            <a:ext cx="3525120" cy="1977840"/>
          </a:xfrm>
          <a:prstGeom prst="rect">
            <a:avLst/>
          </a:prstGeom>
          <a:ln w="0">
            <a:noFill/>
          </a:ln>
        </p:spPr>
      </p:pic>
      <p:sp>
        <p:nvSpPr>
          <p:cNvPr id="4" name="PlaceHolder 3"/>
          <p:cNvSpPr>
            <a:spLocks noGrp="1"/>
          </p:cNvSpPr>
          <p:nvPr>
            <p:ph type="sldNum" idx="5"/>
          </p:nvPr>
        </p:nvSpPr>
        <p:spPr/>
        <p:txBody>
          <a:bodyPr/>
          <a:p>
            <a:fld id="{903E43BE-C585-463D-AFC8-CE237850E166}" type="slidenum">
              <a:t>148</a:t>
            </a:fld>
          </a:p>
        </p:txBody>
      </p:sp>
      <p:sp>
        <p:nvSpPr>
          <p:cNvPr id="5" name="PlaceHolder 4"/>
          <p:cNvSpPr>
            <a:spLocks noGrp="1"/>
          </p:cNvSpPr>
          <p:nvPr>
            <p:ph type="dt" idx="6"/>
          </p:nvPr>
        </p:nvSpPr>
        <p:spPr/>
        <p:txBody>
          <a:bodyPr/>
          <a:p>
            <a:fld id="{E548557C-51D6-464D-A0BA-F85D4CC1A8AC}" type="datetime1">
              <a:rPr lang="en-IN"/>
              <a:t>06/02/2025</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Styling Elements Dynamically with ngStyle</a:t>
            </a:r>
            <a:endParaRPr b="0" lang="en-IN" sz="3600" spc="-1" strike="noStrike">
              <a:latin typeface="Arial"/>
            </a:endParaRPr>
          </a:p>
        </p:txBody>
      </p:sp>
      <p:sp>
        <p:nvSpPr>
          <p:cNvPr id="59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97" name="" descr=""/>
          <p:cNvPicPr/>
          <p:nvPr/>
        </p:nvPicPr>
        <p:blipFill>
          <a:blip r:embed="rId1"/>
          <a:stretch/>
        </p:blipFill>
        <p:spPr>
          <a:xfrm>
            <a:off x="44640" y="1642320"/>
            <a:ext cx="10077480" cy="1846800"/>
          </a:xfrm>
          <a:prstGeom prst="rect">
            <a:avLst/>
          </a:prstGeom>
          <a:ln w="0">
            <a:noFill/>
          </a:ln>
        </p:spPr>
      </p:pic>
      <p:pic>
        <p:nvPicPr>
          <p:cNvPr id="598" name="" descr=""/>
          <p:cNvPicPr/>
          <p:nvPr/>
        </p:nvPicPr>
        <p:blipFill>
          <a:blip r:embed="rId2"/>
          <a:stretch/>
        </p:blipFill>
        <p:spPr>
          <a:xfrm>
            <a:off x="720000" y="804960"/>
            <a:ext cx="2290320" cy="812160"/>
          </a:xfrm>
          <a:prstGeom prst="rect">
            <a:avLst/>
          </a:prstGeom>
          <a:ln w="0">
            <a:noFill/>
          </a:ln>
        </p:spPr>
      </p:pic>
      <p:pic>
        <p:nvPicPr>
          <p:cNvPr id="599" name="" descr=""/>
          <p:cNvPicPr/>
          <p:nvPr/>
        </p:nvPicPr>
        <p:blipFill>
          <a:blip r:embed="rId3"/>
          <a:stretch/>
        </p:blipFill>
        <p:spPr>
          <a:xfrm>
            <a:off x="2040120" y="3833640"/>
            <a:ext cx="5697000" cy="1383480"/>
          </a:xfrm>
          <a:prstGeom prst="rect">
            <a:avLst/>
          </a:prstGeom>
          <a:ln w="0">
            <a:noFill/>
          </a:ln>
        </p:spPr>
      </p:pic>
      <p:sp>
        <p:nvSpPr>
          <p:cNvPr id="4" name="PlaceHolder 3"/>
          <p:cNvSpPr>
            <a:spLocks noGrp="1"/>
          </p:cNvSpPr>
          <p:nvPr>
            <p:ph type="sldNum" idx="5"/>
          </p:nvPr>
        </p:nvSpPr>
        <p:spPr/>
        <p:txBody>
          <a:bodyPr/>
          <a:p>
            <a:fld id="{85944613-38DA-4190-8E97-627E35CA1D46}" type="slidenum">
              <a:t>149</a:t>
            </a:fld>
          </a:p>
        </p:txBody>
      </p:sp>
      <p:sp>
        <p:nvSpPr>
          <p:cNvPr id="5" name="PlaceHolder 4"/>
          <p:cNvSpPr>
            <a:spLocks noGrp="1"/>
          </p:cNvSpPr>
          <p:nvPr>
            <p:ph type="dt" idx="6"/>
          </p:nvPr>
        </p:nvSpPr>
        <p:spPr/>
        <p:txBody>
          <a:bodyPr/>
          <a:p>
            <a:fld id="{2F8C6D8E-6A25-41A7-86E1-A140D187492F}" type="datetime1">
              <a:rPr lang="en-IN"/>
              <a:t>06/02/2025</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8"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&lt;span&gt; -- The &lt;span&gt; element in HTML is an inline container used to group or style text or inline elements. It does not inherently affect the layout or presentation of the document unless styled with CSS.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9" name="" descr=""/>
          <p:cNvPicPr/>
          <p:nvPr/>
        </p:nvPicPr>
        <p:blipFill>
          <a:blip r:embed="rId1"/>
          <a:stretch/>
        </p:blipFill>
        <p:spPr>
          <a:xfrm>
            <a:off x="720000" y="1260000"/>
            <a:ext cx="5180400" cy="2692080"/>
          </a:xfrm>
          <a:prstGeom prst="rect">
            <a:avLst/>
          </a:prstGeom>
          <a:ln w="18000">
            <a:noFill/>
          </a:ln>
        </p:spPr>
      </p:pic>
      <p:pic>
        <p:nvPicPr>
          <p:cNvPr id="170" name="" descr=""/>
          <p:cNvPicPr/>
          <p:nvPr/>
        </p:nvPicPr>
        <p:blipFill>
          <a:blip r:embed="rId2"/>
          <a:stretch/>
        </p:blipFill>
        <p:spPr>
          <a:xfrm>
            <a:off x="5940000" y="1232280"/>
            <a:ext cx="3881520" cy="2182320"/>
          </a:xfrm>
          <a:prstGeom prst="rect">
            <a:avLst/>
          </a:prstGeom>
          <a:ln w="18000">
            <a:noFill/>
          </a:ln>
        </p:spPr>
      </p:pic>
      <p:sp>
        <p:nvSpPr>
          <p:cNvPr id="4" name="PlaceHolder 3"/>
          <p:cNvSpPr>
            <a:spLocks noGrp="1"/>
          </p:cNvSpPr>
          <p:nvPr>
            <p:ph type="sldNum" idx="5"/>
          </p:nvPr>
        </p:nvSpPr>
        <p:spPr/>
        <p:txBody>
          <a:bodyPr/>
          <a:p>
            <a:fld id="{762C0BE0-5735-4BCF-927A-494D72A43561}" type="slidenum">
              <a:t>15</a:t>
            </a:fld>
          </a:p>
        </p:txBody>
      </p:sp>
      <p:sp>
        <p:nvSpPr>
          <p:cNvPr id="5" name="PlaceHolder 4"/>
          <p:cNvSpPr>
            <a:spLocks noGrp="1"/>
          </p:cNvSpPr>
          <p:nvPr>
            <p:ph type="dt" idx="6"/>
          </p:nvPr>
        </p:nvSpPr>
        <p:spPr/>
        <p:txBody>
          <a:bodyPr/>
          <a:p>
            <a:fld id="{CCBC371D-5B8A-4394-9A4A-B0AFAF098CF7}" type="datetime1">
              <a:rPr lang="en-IN"/>
              <a:t>06/02/2025</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Classes Dynamically with ngClass</a:t>
            </a:r>
            <a:endParaRPr b="0" lang="en-IN" sz="3600" spc="-1" strike="noStrike">
              <a:latin typeface="Arial"/>
            </a:endParaRPr>
          </a:p>
        </p:txBody>
      </p:sp>
      <p:sp>
        <p:nvSpPr>
          <p:cNvPr id="60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Css file:                                ts file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HTML File :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pic>
        <p:nvPicPr>
          <p:cNvPr id="602" name="" descr=""/>
          <p:cNvPicPr/>
          <p:nvPr/>
        </p:nvPicPr>
        <p:blipFill>
          <a:blip r:embed="rId1"/>
          <a:stretch/>
        </p:blipFill>
        <p:spPr>
          <a:xfrm>
            <a:off x="1980000" y="737640"/>
            <a:ext cx="1617120" cy="2152080"/>
          </a:xfrm>
          <a:prstGeom prst="rect">
            <a:avLst/>
          </a:prstGeom>
          <a:ln w="0">
            <a:noFill/>
          </a:ln>
        </p:spPr>
      </p:pic>
      <p:pic>
        <p:nvPicPr>
          <p:cNvPr id="603" name="" descr=""/>
          <p:cNvPicPr/>
          <p:nvPr/>
        </p:nvPicPr>
        <p:blipFill>
          <a:blip r:embed="rId2"/>
          <a:stretch/>
        </p:blipFill>
        <p:spPr>
          <a:xfrm>
            <a:off x="3960000" y="1080000"/>
            <a:ext cx="5758560" cy="1138680"/>
          </a:xfrm>
          <a:prstGeom prst="rect">
            <a:avLst/>
          </a:prstGeom>
          <a:ln w="0">
            <a:noFill/>
          </a:ln>
        </p:spPr>
      </p:pic>
      <p:pic>
        <p:nvPicPr>
          <p:cNvPr id="604" name="" descr=""/>
          <p:cNvPicPr/>
          <p:nvPr/>
        </p:nvPicPr>
        <p:blipFill>
          <a:blip r:embed="rId3"/>
          <a:stretch/>
        </p:blipFill>
        <p:spPr>
          <a:xfrm>
            <a:off x="180000" y="3719160"/>
            <a:ext cx="9979560" cy="1497960"/>
          </a:xfrm>
          <a:prstGeom prst="rect">
            <a:avLst/>
          </a:prstGeom>
          <a:ln w="0">
            <a:noFill/>
          </a:ln>
        </p:spPr>
      </p:pic>
      <p:sp>
        <p:nvSpPr>
          <p:cNvPr id="4" name="PlaceHolder 3"/>
          <p:cNvSpPr>
            <a:spLocks noGrp="1"/>
          </p:cNvSpPr>
          <p:nvPr>
            <p:ph type="sldNum" idx="5"/>
          </p:nvPr>
        </p:nvSpPr>
        <p:spPr/>
        <p:txBody>
          <a:bodyPr/>
          <a:p>
            <a:fld id="{E443EEFE-705D-49F6-983E-E49883618D2F}" type="slidenum">
              <a:t>150</a:t>
            </a:fld>
          </a:p>
        </p:txBody>
      </p:sp>
      <p:sp>
        <p:nvSpPr>
          <p:cNvPr id="5" name="PlaceHolder 4"/>
          <p:cNvSpPr>
            <a:spLocks noGrp="1"/>
          </p:cNvSpPr>
          <p:nvPr>
            <p:ph type="dt" idx="6"/>
          </p:nvPr>
        </p:nvSpPr>
        <p:spPr/>
        <p:txBody>
          <a:bodyPr/>
          <a:p>
            <a:fld id="{1AADCCAA-B72C-48DF-87EF-2957C6F84CCB}" type="datetime1">
              <a:rPr lang="en-IN"/>
              <a:t>06/02/2025</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Outputting Lists with ngFor</a:t>
            </a:r>
            <a:endParaRPr b="0" lang="en-IN" sz="4400" spc="-1" strike="noStrike">
              <a:latin typeface="Arial"/>
            </a:endParaRPr>
          </a:p>
        </p:txBody>
      </p:sp>
      <p:sp>
        <p:nvSpPr>
          <p:cNvPr id="606" name="PlaceHolder 2"/>
          <p:cNvSpPr>
            <a:spLocks noGrp="1"/>
          </p:cNvSpPr>
          <p:nvPr>
            <p:ph/>
          </p:nvPr>
        </p:nvSpPr>
        <p:spPr>
          <a:xfrm>
            <a:off x="180000" y="90000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Ts file :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HTML File :</a:t>
            </a: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07" name="" descr=""/>
          <p:cNvPicPr/>
          <p:nvPr/>
        </p:nvPicPr>
        <p:blipFill>
          <a:blip r:embed="rId1"/>
          <a:stretch/>
        </p:blipFill>
        <p:spPr>
          <a:xfrm>
            <a:off x="2295000" y="735840"/>
            <a:ext cx="4902120" cy="1061280"/>
          </a:xfrm>
          <a:prstGeom prst="rect">
            <a:avLst/>
          </a:prstGeom>
          <a:ln w="0">
            <a:noFill/>
          </a:ln>
        </p:spPr>
      </p:pic>
      <p:pic>
        <p:nvPicPr>
          <p:cNvPr id="608" name="" descr=""/>
          <p:cNvPicPr/>
          <p:nvPr/>
        </p:nvPicPr>
        <p:blipFill>
          <a:blip r:embed="rId2"/>
          <a:stretch/>
        </p:blipFill>
        <p:spPr>
          <a:xfrm>
            <a:off x="1980000" y="2003400"/>
            <a:ext cx="3165120" cy="2853720"/>
          </a:xfrm>
          <a:prstGeom prst="rect">
            <a:avLst/>
          </a:prstGeom>
          <a:ln w="0">
            <a:noFill/>
          </a:ln>
        </p:spPr>
      </p:pic>
      <p:pic>
        <p:nvPicPr>
          <p:cNvPr id="609" name="" descr=""/>
          <p:cNvPicPr/>
          <p:nvPr/>
        </p:nvPicPr>
        <p:blipFill>
          <a:blip r:embed="rId3"/>
          <a:stretch/>
        </p:blipFill>
        <p:spPr>
          <a:xfrm>
            <a:off x="4205160" y="2340000"/>
            <a:ext cx="6051960" cy="1016640"/>
          </a:xfrm>
          <a:prstGeom prst="rect">
            <a:avLst/>
          </a:prstGeom>
          <a:ln w="0">
            <a:noFill/>
          </a:ln>
        </p:spPr>
      </p:pic>
      <p:sp>
        <p:nvSpPr>
          <p:cNvPr id="4" name="PlaceHolder 3"/>
          <p:cNvSpPr>
            <a:spLocks noGrp="1"/>
          </p:cNvSpPr>
          <p:nvPr>
            <p:ph type="sldNum" idx="5"/>
          </p:nvPr>
        </p:nvSpPr>
        <p:spPr/>
        <p:txBody>
          <a:bodyPr/>
          <a:p>
            <a:fld id="{20A6758C-2CD6-424D-A394-026ADE9A2008}" type="slidenum">
              <a:t>151</a:t>
            </a:fld>
          </a:p>
        </p:txBody>
      </p:sp>
      <p:sp>
        <p:nvSpPr>
          <p:cNvPr id="5" name="PlaceHolder 4"/>
          <p:cNvSpPr>
            <a:spLocks noGrp="1"/>
          </p:cNvSpPr>
          <p:nvPr>
            <p:ph type="dt" idx="6"/>
          </p:nvPr>
        </p:nvSpPr>
        <p:spPr/>
        <p:txBody>
          <a:bodyPr/>
          <a:p>
            <a:fld id="{DB4C0FBF-B8E9-429B-8C6C-B696CA8960EE}" type="datetime1">
              <a:rPr lang="en-IN"/>
              <a:t>06/02/2025</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Getting the Index when using ngFor</a:t>
            </a:r>
            <a:endParaRPr b="0" lang="en-IN" sz="4400" spc="-1" strike="noStrike">
              <a:latin typeface="Arial"/>
            </a:endParaRPr>
          </a:p>
        </p:txBody>
      </p:sp>
      <p:sp>
        <p:nvSpPr>
          <p:cNvPr id="61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12" name="" descr=""/>
          <p:cNvPicPr/>
          <p:nvPr/>
        </p:nvPicPr>
        <p:blipFill>
          <a:blip r:embed="rId1"/>
          <a:stretch/>
        </p:blipFill>
        <p:spPr>
          <a:xfrm>
            <a:off x="180000" y="794160"/>
            <a:ext cx="10077840" cy="1363320"/>
          </a:xfrm>
          <a:prstGeom prst="rect">
            <a:avLst/>
          </a:prstGeom>
          <a:ln w="0">
            <a:noFill/>
          </a:ln>
        </p:spPr>
      </p:pic>
      <p:pic>
        <p:nvPicPr>
          <p:cNvPr id="613" name="" descr=""/>
          <p:cNvPicPr/>
          <p:nvPr/>
        </p:nvPicPr>
        <p:blipFill>
          <a:blip r:embed="rId2"/>
          <a:stretch/>
        </p:blipFill>
        <p:spPr>
          <a:xfrm>
            <a:off x="1129680" y="2399040"/>
            <a:ext cx="2107800" cy="2458440"/>
          </a:xfrm>
          <a:prstGeom prst="rect">
            <a:avLst/>
          </a:prstGeom>
          <a:ln w="0">
            <a:noFill/>
          </a:ln>
        </p:spPr>
      </p:pic>
      <p:sp>
        <p:nvSpPr>
          <p:cNvPr id="4" name="PlaceHolder 3"/>
          <p:cNvSpPr>
            <a:spLocks noGrp="1"/>
          </p:cNvSpPr>
          <p:nvPr>
            <p:ph type="sldNum" idx="5"/>
          </p:nvPr>
        </p:nvSpPr>
        <p:spPr/>
        <p:txBody>
          <a:bodyPr/>
          <a:p>
            <a:fld id="{DD6174ED-08DA-43D4-A230-95E90CD86F6A}" type="slidenum">
              <a:t>152</a:t>
            </a:fld>
          </a:p>
        </p:txBody>
      </p:sp>
      <p:sp>
        <p:nvSpPr>
          <p:cNvPr id="5" name="PlaceHolder 4"/>
          <p:cNvSpPr>
            <a:spLocks noGrp="1"/>
          </p:cNvSpPr>
          <p:nvPr>
            <p:ph type="dt" idx="6"/>
          </p:nvPr>
        </p:nvSpPr>
        <p:spPr/>
        <p:txBody>
          <a:bodyPr/>
          <a:p>
            <a:fld id="{63E39D6C-6354-4882-A677-412C91260CDE}" type="datetime1">
              <a:rPr lang="en-IN"/>
              <a:t>06/02/2025</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Understanding ngSwitch</a:t>
            </a:r>
            <a:endParaRPr b="0" lang="en-IN" sz="4400" spc="-1" strike="noStrike">
              <a:latin typeface="Arial"/>
            </a:endParaRPr>
          </a:p>
        </p:txBody>
      </p:sp>
      <p:sp>
        <p:nvSpPr>
          <p:cNvPr id="61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16" name="" descr=""/>
          <p:cNvPicPr/>
          <p:nvPr/>
        </p:nvPicPr>
        <p:blipFill>
          <a:blip r:embed="rId1"/>
          <a:stretch/>
        </p:blipFill>
        <p:spPr>
          <a:xfrm>
            <a:off x="256680" y="844920"/>
            <a:ext cx="8920800" cy="2572560"/>
          </a:xfrm>
          <a:prstGeom prst="rect">
            <a:avLst/>
          </a:prstGeom>
          <a:ln w="0">
            <a:noFill/>
          </a:ln>
        </p:spPr>
      </p:pic>
      <p:pic>
        <p:nvPicPr>
          <p:cNvPr id="617" name="" descr=""/>
          <p:cNvPicPr/>
          <p:nvPr/>
        </p:nvPicPr>
        <p:blipFill>
          <a:blip r:embed="rId2"/>
          <a:stretch/>
        </p:blipFill>
        <p:spPr>
          <a:xfrm>
            <a:off x="2325240" y="3600000"/>
            <a:ext cx="5232240" cy="2031480"/>
          </a:xfrm>
          <a:prstGeom prst="rect">
            <a:avLst/>
          </a:prstGeom>
          <a:ln w="0">
            <a:noFill/>
          </a:ln>
        </p:spPr>
      </p:pic>
      <p:sp>
        <p:nvSpPr>
          <p:cNvPr id="4" name="PlaceHolder 3"/>
          <p:cNvSpPr>
            <a:spLocks noGrp="1"/>
          </p:cNvSpPr>
          <p:nvPr>
            <p:ph type="sldNum" idx="5"/>
          </p:nvPr>
        </p:nvSpPr>
        <p:spPr/>
        <p:txBody>
          <a:bodyPr/>
          <a:p>
            <a:fld id="{0A97604E-844D-4A22-80CE-C2BDF5561A8E}" type="slidenum">
              <a:t>153</a:t>
            </a:fld>
          </a:p>
        </p:txBody>
      </p:sp>
      <p:sp>
        <p:nvSpPr>
          <p:cNvPr id="5" name="PlaceHolder 4"/>
          <p:cNvSpPr>
            <a:spLocks noGrp="1"/>
          </p:cNvSpPr>
          <p:nvPr>
            <p:ph type="dt" idx="6"/>
          </p:nvPr>
        </p:nvSpPr>
        <p:spPr/>
        <p:txBody>
          <a:bodyPr/>
          <a:p>
            <a:fld id="{7BAC9EDA-6A51-4AE7-9F7C-E056FFFCCDE9}" type="datetime1">
              <a:rPr lang="en-IN"/>
              <a:t>06/02/2025</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HostListener to Listen to Host Events</a:t>
            </a:r>
            <a:endParaRPr b="0" lang="en-IN" sz="4400" spc="-1" strike="noStrike">
              <a:latin typeface="Arial"/>
            </a:endParaRPr>
          </a:p>
        </p:txBody>
      </p:sp>
      <p:sp>
        <p:nvSpPr>
          <p:cNvPr id="61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1. From the command prompt --&gt; </a:t>
            </a:r>
            <a:r>
              <a:rPr b="1" lang="en-IN" sz="2400" spc="-1" strike="noStrike">
                <a:latin typeface="Arial"/>
              </a:rPr>
              <a:t>ng g d HighLight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2. Add the code in HighLIghtDirective.ts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 </a:t>
            </a:r>
            <a:endParaRPr b="0" lang="en-IN" sz="2600" spc="-1" strike="noStrike">
              <a:latin typeface="Arial"/>
            </a:endParaRPr>
          </a:p>
          <a:p>
            <a:pPr>
              <a:lnSpc>
                <a:spcPct val="100000"/>
              </a:lnSpc>
              <a:spcBef>
                <a:spcPts val="1417"/>
              </a:spcBef>
              <a:buNone/>
            </a:pPr>
            <a:endParaRPr b="0" lang="en-IN" sz="2600" spc="-1" strike="noStrike">
              <a:latin typeface="Arial"/>
            </a:endParaRPr>
          </a:p>
        </p:txBody>
      </p:sp>
      <p:pic>
        <p:nvPicPr>
          <p:cNvPr id="620" name="" descr=""/>
          <p:cNvPicPr/>
          <p:nvPr/>
        </p:nvPicPr>
        <p:blipFill>
          <a:blip r:embed="rId1"/>
          <a:stretch/>
        </p:blipFill>
        <p:spPr>
          <a:xfrm>
            <a:off x="1100520" y="1755360"/>
            <a:ext cx="5737320" cy="3822120"/>
          </a:xfrm>
          <a:prstGeom prst="rect">
            <a:avLst/>
          </a:prstGeom>
          <a:ln w="0">
            <a:noFill/>
          </a:ln>
        </p:spPr>
      </p:pic>
      <p:sp>
        <p:nvSpPr>
          <p:cNvPr id="4" name="PlaceHolder 3"/>
          <p:cNvSpPr>
            <a:spLocks noGrp="1"/>
          </p:cNvSpPr>
          <p:nvPr>
            <p:ph type="sldNum" idx="5"/>
          </p:nvPr>
        </p:nvSpPr>
        <p:spPr/>
        <p:txBody>
          <a:bodyPr/>
          <a:p>
            <a:fld id="{8DF720B1-863F-4DAA-84A9-456AC20DC300}" type="slidenum">
              <a:t>154</a:t>
            </a:fld>
          </a:p>
        </p:txBody>
      </p:sp>
      <p:sp>
        <p:nvSpPr>
          <p:cNvPr id="5" name="PlaceHolder 4"/>
          <p:cNvSpPr>
            <a:spLocks noGrp="1"/>
          </p:cNvSpPr>
          <p:nvPr>
            <p:ph type="dt" idx="6"/>
          </p:nvPr>
        </p:nvSpPr>
        <p:spPr/>
        <p:txBody>
          <a:bodyPr/>
          <a:p>
            <a:fld id="{01A352CA-1492-41B5-AE42-CD2D91B3D2F6}" type="datetime1">
              <a:rPr lang="en-IN"/>
              <a:t>06/02/2025</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HostListener to Listen to Host Events</a:t>
            </a:r>
            <a:endParaRPr b="0" lang="en-IN" sz="4400" spc="-1" strike="noStrike">
              <a:latin typeface="Arial"/>
            </a:endParaRPr>
          </a:p>
        </p:txBody>
      </p:sp>
      <p:sp>
        <p:nvSpPr>
          <p:cNvPr id="62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3. In the html file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 </a:t>
            </a:r>
            <a:endParaRPr b="0" lang="en-IN" sz="2600" spc="-1" strike="noStrike">
              <a:latin typeface="Arial"/>
            </a:endParaRPr>
          </a:p>
          <a:p>
            <a:pPr>
              <a:lnSpc>
                <a:spcPct val="100000"/>
              </a:lnSpc>
              <a:spcBef>
                <a:spcPts val="1417"/>
              </a:spcBef>
              <a:buNone/>
            </a:pPr>
            <a:endParaRPr b="0" lang="en-IN" sz="2600" spc="-1" strike="noStrike">
              <a:latin typeface="Arial"/>
            </a:endParaRPr>
          </a:p>
        </p:txBody>
      </p:sp>
      <p:pic>
        <p:nvPicPr>
          <p:cNvPr id="623" name="" descr=""/>
          <p:cNvPicPr/>
          <p:nvPr/>
        </p:nvPicPr>
        <p:blipFill>
          <a:blip r:embed="rId1"/>
          <a:stretch/>
        </p:blipFill>
        <p:spPr>
          <a:xfrm>
            <a:off x="90720" y="1260000"/>
            <a:ext cx="9987480" cy="1795320"/>
          </a:xfrm>
          <a:prstGeom prst="rect">
            <a:avLst/>
          </a:prstGeom>
          <a:ln w="0">
            <a:noFill/>
          </a:ln>
        </p:spPr>
      </p:pic>
      <p:pic>
        <p:nvPicPr>
          <p:cNvPr id="624" name="" descr=""/>
          <p:cNvPicPr/>
          <p:nvPr/>
        </p:nvPicPr>
        <p:blipFill>
          <a:blip r:embed="rId2"/>
          <a:stretch/>
        </p:blipFill>
        <p:spPr>
          <a:xfrm>
            <a:off x="2520000" y="3110400"/>
            <a:ext cx="7602480" cy="2557800"/>
          </a:xfrm>
          <a:prstGeom prst="rect">
            <a:avLst/>
          </a:prstGeom>
          <a:ln w="0">
            <a:noFill/>
          </a:ln>
        </p:spPr>
      </p:pic>
      <p:sp>
        <p:nvSpPr>
          <p:cNvPr id="4" name="PlaceHolder 3"/>
          <p:cNvSpPr>
            <a:spLocks noGrp="1"/>
          </p:cNvSpPr>
          <p:nvPr>
            <p:ph type="sldNum" idx="5"/>
          </p:nvPr>
        </p:nvSpPr>
        <p:spPr/>
        <p:txBody>
          <a:bodyPr/>
          <a:p>
            <a:fld id="{8FE33023-B0C2-44F3-B30E-C8896EF28297}" type="slidenum">
              <a:t>155</a:t>
            </a:fld>
          </a:p>
        </p:txBody>
      </p:sp>
      <p:sp>
        <p:nvSpPr>
          <p:cNvPr id="5" name="PlaceHolder 4"/>
          <p:cNvSpPr>
            <a:spLocks noGrp="1"/>
          </p:cNvSpPr>
          <p:nvPr>
            <p:ph type="dt" idx="6"/>
          </p:nvPr>
        </p:nvSpPr>
        <p:spPr/>
        <p:txBody>
          <a:bodyPr/>
          <a:p>
            <a:fld id="{03E1E0D9-D935-44DB-B7D6-5B7A94F55E95}" type="datetime1">
              <a:rPr lang="en-IN"/>
              <a:t>06/02/2025</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HostBinding to Bind to Host Properties</a:t>
            </a:r>
            <a:endParaRPr b="0" lang="en-IN" sz="3600" spc="-1" strike="noStrike">
              <a:latin typeface="Arial"/>
            </a:endParaRPr>
          </a:p>
        </p:txBody>
      </p:sp>
      <p:sp>
        <p:nvSpPr>
          <p:cNvPr id="62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Previous slide both HostBinding and HostListener is given.</a:t>
            </a:r>
            <a:endParaRPr b="0" lang="en-IN" sz="1800" spc="-1" strike="noStrike">
              <a:latin typeface="Arial"/>
            </a:endParaRPr>
          </a:p>
        </p:txBody>
      </p:sp>
      <p:sp>
        <p:nvSpPr>
          <p:cNvPr id="4" name="PlaceHolder 3"/>
          <p:cNvSpPr>
            <a:spLocks noGrp="1"/>
          </p:cNvSpPr>
          <p:nvPr>
            <p:ph type="sldNum" idx="5"/>
          </p:nvPr>
        </p:nvSpPr>
        <p:spPr/>
        <p:txBody>
          <a:bodyPr/>
          <a:p>
            <a:fld id="{278CECA8-C8A6-4EAF-BC18-29489DB99944}" type="slidenum">
              <a:t>156</a:t>
            </a:fld>
          </a:p>
        </p:txBody>
      </p:sp>
      <p:sp>
        <p:nvSpPr>
          <p:cNvPr id="5" name="PlaceHolder 4"/>
          <p:cNvSpPr>
            <a:spLocks noGrp="1"/>
          </p:cNvSpPr>
          <p:nvPr>
            <p:ph type="dt" idx="6"/>
          </p:nvPr>
        </p:nvSpPr>
        <p:spPr/>
        <p:txBody>
          <a:bodyPr/>
          <a:p>
            <a:fld id="{C05DAF25-C0D9-422A-885A-BFA23C8183C7}" type="datetime1">
              <a:rPr lang="en-IN"/>
              <a:t>06/02/2025</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Understanding Angular Error Messages</a:t>
            </a:r>
            <a:endParaRPr b="0" lang="en-IN" sz="3600" spc="-1" strike="noStrike">
              <a:latin typeface="Arial"/>
            </a:endParaRPr>
          </a:p>
        </p:txBody>
      </p:sp>
      <p:sp>
        <p:nvSpPr>
          <p:cNvPr id="62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29" name="" descr=""/>
          <p:cNvPicPr/>
          <p:nvPr/>
        </p:nvPicPr>
        <p:blipFill>
          <a:blip r:embed="rId1"/>
          <a:stretch/>
        </p:blipFill>
        <p:spPr>
          <a:xfrm>
            <a:off x="1080000" y="721080"/>
            <a:ext cx="6794640" cy="4043520"/>
          </a:xfrm>
          <a:prstGeom prst="rect">
            <a:avLst/>
          </a:prstGeom>
          <a:ln w="0">
            <a:noFill/>
          </a:ln>
        </p:spPr>
      </p:pic>
      <p:sp>
        <p:nvSpPr>
          <p:cNvPr id="4" name="PlaceHolder 3"/>
          <p:cNvSpPr>
            <a:spLocks noGrp="1"/>
          </p:cNvSpPr>
          <p:nvPr>
            <p:ph type="sldNum" idx="5"/>
          </p:nvPr>
        </p:nvSpPr>
        <p:spPr/>
        <p:txBody>
          <a:bodyPr/>
          <a:p>
            <a:fld id="{3F360DE1-75F8-4256-A156-934FF8855ADF}" type="slidenum">
              <a:t>157</a:t>
            </a:fld>
          </a:p>
        </p:txBody>
      </p:sp>
      <p:sp>
        <p:nvSpPr>
          <p:cNvPr id="5" name="PlaceHolder 4"/>
          <p:cNvSpPr>
            <a:spLocks noGrp="1"/>
          </p:cNvSpPr>
          <p:nvPr>
            <p:ph type="dt" idx="6"/>
          </p:nvPr>
        </p:nvSpPr>
        <p:spPr/>
        <p:txBody>
          <a:bodyPr/>
          <a:p>
            <a:fld id="{1D14F926-8394-4666-AC81-EFFD63FFA75B}" type="datetime1">
              <a:rPr lang="en-IN"/>
              <a:t>06/02/2025</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Using VS Code to debug Angular Applications</a:t>
            </a:r>
            <a:endParaRPr b="0" lang="en-IN" sz="3600" spc="-1" strike="noStrike">
              <a:latin typeface="Arial"/>
            </a:endParaRPr>
          </a:p>
        </p:txBody>
      </p:sp>
      <p:sp>
        <p:nvSpPr>
          <p:cNvPr id="63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600" spc="-1" strike="noStrike">
                <a:latin typeface="Arial"/>
              </a:rPr>
              <a:t>One way is setup a breakpoint in VS code and debug the application.</a:t>
            </a:r>
            <a:endParaRPr b="0" lang="en-IN" sz="26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 </a:t>
            </a:r>
            <a:endParaRPr b="0" lang="en-IN" sz="2800" spc="-1" strike="noStrike">
              <a:latin typeface="Arial"/>
            </a:endParaRPr>
          </a:p>
        </p:txBody>
      </p:sp>
      <p:sp>
        <p:nvSpPr>
          <p:cNvPr id="4" name="PlaceHolder 3"/>
          <p:cNvSpPr>
            <a:spLocks noGrp="1"/>
          </p:cNvSpPr>
          <p:nvPr>
            <p:ph type="sldNum" idx="5"/>
          </p:nvPr>
        </p:nvSpPr>
        <p:spPr/>
        <p:txBody>
          <a:bodyPr/>
          <a:p>
            <a:fld id="{BB39531E-9889-45B2-9322-94651ABD5F33}" type="slidenum">
              <a:t>158</a:t>
            </a:fld>
          </a:p>
        </p:txBody>
      </p:sp>
      <p:sp>
        <p:nvSpPr>
          <p:cNvPr id="5" name="PlaceHolder 4"/>
          <p:cNvSpPr>
            <a:spLocks noGrp="1"/>
          </p:cNvSpPr>
          <p:nvPr>
            <p:ph type="dt" idx="6"/>
          </p:nvPr>
        </p:nvSpPr>
        <p:spPr/>
        <p:txBody>
          <a:bodyPr/>
          <a:p>
            <a:fld id="{10375C91-23E8-4A27-8131-2C96F2B48C8D}" type="datetime1">
              <a:rPr lang="en-IN"/>
              <a:t>06/02/2025</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Using Angular DevTools to Dive into Angular Apps</a:t>
            </a:r>
            <a:endParaRPr b="0" lang="en-IN" sz="3200" spc="-1" strike="noStrike">
              <a:latin typeface="Arial"/>
            </a:endParaRPr>
          </a:p>
        </p:txBody>
      </p:sp>
      <p:sp>
        <p:nvSpPr>
          <p:cNvPr id="63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Open google web store and install Angular dev tools.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Click on it after the installation so that it will be added to deverlop tools.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Open angular app by ng serve –open.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From the browser, open the developer tools and select Angular tab</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Look into Components, Profiler and Inspector Tree as shown below:</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     </a:t>
            </a:r>
            <a:endParaRPr b="0" lang="en-IN" sz="2800" spc="-1" strike="noStrike">
              <a:latin typeface="Arial"/>
            </a:endParaRPr>
          </a:p>
        </p:txBody>
      </p:sp>
      <p:pic>
        <p:nvPicPr>
          <p:cNvPr id="634" name="" descr=""/>
          <p:cNvPicPr/>
          <p:nvPr/>
        </p:nvPicPr>
        <p:blipFill>
          <a:blip r:embed="rId1"/>
          <a:stretch/>
        </p:blipFill>
        <p:spPr>
          <a:xfrm>
            <a:off x="214200" y="2185200"/>
            <a:ext cx="4463280" cy="1592280"/>
          </a:xfrm>
          <a:prstGeom prst="rect">
            <a:avLst/>
          </a:prstGeom>
          <a:ln w="0">
            <a:noFill/>
          </a:ln>
        </p:spPr>
      </p:pic>
      <p:pic>
        <p:nvPicPr>
          <p:cNvPr id="635" name="" descr=""/>
          <p:cNvPicPr/>
          <p:nvPr/>
        </p:nvPicPr>
        <p:blipFill>
          <a:blip r:embed="rId2"/>
          <a:stretch/>
        </p:blipFill>
        <p:spPr>
          <a:xfrm>
            <a:off x="4860000" y="2160000"/>
            <a:ext cx="5112720" cy="2697480"/>
          </a:xfrm>
          <a:prstGeom prst="rect">
            <a:avLst/>
          </a:prstGeom>
          <a:ln w="0">
            <a:noFill/>
          </a:ln>
        </p:spPr>
      </p:pic>
      <p:sp>
        <p:nvSpPr>
          <p:cNvPr id="4" name="PlaceHolder 3"/>
          <p:cNvSpPr>
            <a:spLocks noGrp="1"/>
          </p:cNvSpPr>
          <p:nvPr>
            <p:ph type="sldNum" idx="5"/>
          </p:nvPr>
        </p:nvSpPr>
        <p:spPr/>
        <p:txBody>
          <a:bodyPr/>
          <a:p>
            <a:fld id="{57B83D54-9125-4C80-B0B6-700D018CF2B2}" type="slidenum">
              <a:t>159</a:t>
            </a:fld>
          </a:p>
        </p:txBody>
      </p:sp>
      <p:sp>
        <p:nvSpPr>
          <p:cNvPr id="5" name="PlaceHolder 4"/>
          <p:cNvSpPr>
            <a:spLocks noGrp="1"/>
          </p:cNvSpPr>
          <p:nvPr>
            <p:ph type="dt" idx="6"/>
          </p:nvPr>
        </p:nvSpPr>
        <p:spPr/>
        <p:txBody>
          <a:bodyPr/>
          <a:p>
            <a:fld id="{8A7DCCF5-29C6-4C77-9404-A0E76BE4B9E9}" type="datetime1">
              <a:rPr lang="en-IN"/>
              <a:t>06/02/2025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Lists - List Types </a:t>
            </a:r>
            <a:endParaRPr b="0" lang="en-IN" sz="3300" spc="-1" strike="noStrike">
              <a:latin typeface="Arial"/>
            </a:endParaRPr>
          </a:p>
        </p:txBody>
      </p:sp>
      <p:sp>
        <p:nvSpPr>
          <p:cNvPr id="17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There are two types of lists.. They are </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Definition List.</a:t>
            </a:r>
            <a:endParaRPr b="0" lang="en-IN" sz="2100" spc="-1" strike="noStrike">
              <a:latin typeface="Arial"/>
            </a:endParaRPr>
          </a:p>
        </p:txBody>
      </p:sp>
      <p:sp>
        <p:nvSpPr>
          <p:cNvPr id="4" name="PlaceHolder 3"/>
          <p:cNvSpPr>
            <a:spLocks noGrp="1"/>
          </p:cNvSpPr>
          <p:nvPr>
            <p:ph type="sldNum" idx="5"/>
          </p:nvPr>
        </p:nvSpPr>
        <p:spPr/>
        <p:txBody>
          <a:bodyPr/>
          <a:p>
            <a:fld id="{124CBBE1-8E8B-4C43-8B6B-7A5B04B9523D}" type="slidenum">
              <a:t>16</a:t>
            </a:fld>
          </a:p>
        </p:txBody>
      </p:sp>
      <p:sp>
        <p:nvSpPr>
          <p:cNvPr id="5" name="PlaceHolder 4"/>
          <p:cNvSpPr>
            <a:spLocks noGrp="1"/>
          </p:cNvSpPr>
          <p:nvPr>
            <p:ph type="dt" idx="6"/>
          </p:nvPr>
        </p:nvSpPr>
        <p:spPr/>
        <p:txBody>
          <a:bodyPr/>
          <a:p>
            <a:fld id="{348AB712-394C-4EC9-A25C-10B696714E9A}" type="datetime1">
              <a:rPr lang="en-IN"/>
              <a:t>06/02/2025</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and using Global Custom ErrorHandlers</a:t>
            </a:r>
            <a:endParaRPr b="0" lang="en-IN" sz="3200" spc="-1" strike="noStrike">
              <a:latin typeface="Arial"/>
            </a:endParaRPr>
          </a:p>
        </p:txBody>
      </p:sp>
      <p:sp>
        <p:nvSpPr>
          <p:cNvPr id="63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Angular, you can create a global error handler to catch and manage unexpected errors across the entire application. This improves error logging, debugging, and user experience by preventing crashes and providing meaningful feedback.</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Why Use a Global Error Handler?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Centralized Error Logging – Handle all app-wide errors in one place.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Better Debugging – Log errors to the console, a remote server, or a file.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Improve UX – Show user-friendly error messages instead of app crashes.</a:t>
            </a:r>
            <a:endParaRPr b="0" lang="en-IN" sz="1800" spc="-1" strike="noStrike">
              <a:latin typeface="Arial"/>
            </a:endParaRPr>
          </a:p>
        </p:txBody>
      </p:sp>
      <p:pic>
        <p:nvPicPr>
          <p:cNvPr id="638" name="" descr=""/>
          <p:cNvPicPr/>
          <p:nvPr/>
        </p:nvPicPr>
        <p:blipFill>
          <a:blip r:embed="rId1"/>
          <a:stretch/>
        </p:blipFill>
        <p:spPr>
          <a:xfrm>
            <a:off x="0" y="3021840"/>
            <a:ext cx="3718800" cy="2735640"/>
          </a:xfrm>
          <a:prstGeom prst="rect">
            <a:avLst/>
          </a:prstGeom>
          <a:ln w="0">
            <a:noFill/>
          </a:ln>
        </p:spPr>
      </p:pic>
      <p:pic>
        <p:nvPicPr>
          <p:cNvPr id="639" name="" descr=""/>
          <p:cNvPicPr/>
          <p:nvPr/>
        </p:nvPicPr>
        <p:blipFill>
          <a:blip r:embed="rId2"/>
          <a:stretch/>
        </p:blipFill>
        <p:spPr>
          <a:xfrm>
            <a:off x="4489920" y="3240000"/>
            <a:ext cx="5224680" cy="1414440"/>
          </a:xfrm>
          <a:prstGeom prst="rect">
            <a:avLst/>
          </a:prstGeom>
          <a:ln w="0">
            <a:noFill/>
          </a:ln>
        </p:spPr>
      </p:pic>
      <p:sp>
        <p:nvSpPr>
          <p:cNvPr id="4" name="PlaceHolder 3"/>
          <p:cNvSpPr>
            <a:spLocks noGrp="1"/>
          </p:cNvSpPr>
          <p:nvPr>
            <p:ph type="sldNum" idx="5"/>
          </p:nvPr>
        </p:nvSpPr>
        <p:spPr/>
        <p:txBody>
          <a:bodyPr/>
          <a:p>
            <a:fld id="{C0F0E6DC-35F2-4F65-876A-096A21FD9C6E}" type="slidenum">
              <a:t>160</a:t>
            </a:fld>
          </a:p>
        </p:txBody>
      </p:sp>
      <p:sp>
        <p:nvSpPr>
          <p:cNvPr id="5" name="PlaceHolder 4"/>
          <p:cNvSpPr>
            <a:spLocks noGrp="1"/>
          </p:cNvSpPr>
          <p:nvPr>
            <p:ph type="dt" idx="6"/>
          </p:nvPr>
        </p:nvSpPr>
        <p:spPr/>
        <p:txBody>
          <a:bodyPr/>
          <a:p>
            <a:fld id="{3F2DF304-D5EC-4834-A0D2-B7CA99686DA4}" type="datetime1">
              <a:rPr lang="en-IN"/>
              <a:t>06/02/2025</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new ng Object</a:t>
            </a:r>
            <a:endParaRPr b="0" lang="en-IN" sz="4400" spc="-1" strike="noStrike">
              <a:latin typeface="Arial"/>
            </a:endParaRPr>
          </a:p>
        </p:txBody>
      </p:sp>
      <p:sp>
        <p:nvSpPr>
          <p:cNvPr id="64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Angular 17 introduced a new global ng object that provides debugging utilities.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Open Angular App output on browser.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Open developer tools --&gt; console tab --&gt; Enter ng in it.  You will find: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new ng object provides powerful debugging tools to inspect and manipulate Angular applications.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42" name="" descr=""/>
          <p:cNvPicPr/>
          <p:nvPr/>
        </p:nvPicPr>
        <p:blipFill>
          <a:blip r:embed="rId1"/>
          <a:stretch/>
        </p:blipFill>
        <p:spPr>
          <a:xfrm>
            <a:off x="7492680" y="1044000"/>
            <a:ext cx="2585520" cy="2041920"/>
          </a:xfrm>
          <a:prstGeom prst="rect">
            <a:avLst/>
          </a:prstGeom>
          <a:ln w="0">
            <a:noFill/>
          </a:ln>
        </p:spPr>
      </p:pic>
      <p:pic>
        <p:nvPicPr>
          <p:cNvPr id="643" name="" descr=""/>
          <p:cNvPicPr/>
          <p:nvPr/>
        </p:nvPicPr>
        <p:blipFill>
          <a:blip r:embed="rId2"/>
          <a:stretch/>
        </p:blipFill>
        <p:spPr>
          <a:xfrm>
            <a:off x="675000" y="1620000"/>
            <a:ext cx="5082480" cy="1455480"/>
          </a:xfrm>
          <a:prstGeom prst="rect">
            <a:avLst/>
          </a:prstGeom>
          <a:ln w="0">
            <a:noFill/>
          </a:ln>
        </p:spPr>
      </p:pic>
      <p:sp>
        <p:nvSpPr>
          <p:cNvPr id="4" name="PlaceHolder 3"/>
          <p:cNvSpPr>
            <a:spLocks noGrp="1"/>
          </p:cNvSpPr>
          <p:nvPr>
            <p:ph type="sldNum" idx="5"/>
          </p:nvPr>
        </p:nvSpPr>
        <p:spPr/>
        <p:txBody>
          <a:bodyPr/>
          <a:p>
            <a:fld id="{3379ADAF-5D77-4BC1-ACF0-E3B5A8B2F48E}" type="slidenum">
              <a:t>161</a:t>
            </a:fld>
          </a:p>
        </p:txBody>
      </p:sp>
      <p:sp>
        <p:nvSpPr>
          <p:cNvPr id="5" name="PlaceHolder 4"/>
          <p:cNvSpPr>
            <a:spLocks noGrp="1"/>
          </p:cNvSpPr>
          <p:nvPr>
            <p:ph type="dt" idx="6"/>
          </p:nvPr>
        </p:nvSpPr>
        <p:spPr/>
        <p:txBody>
          <a:bodyPr/>
          <a:p>
            <a:fld id="{C6CA0487-97B1-4C56-8814-10F5D05798A1}" type="datetime1">
              <a:rPr lang="en-IN"/>
              <a:t>06/02/2025</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Understanding the Component Lifecycle</a:t>
            </a:r>
            <a:endParaRPr b="0" lang="en-IN" sz="4000" spc="-1" strike="noStrike">
              <a:latin typeface="Arial"/>
            </a:endParaRPr>
          </a:p>
        </p:txBody>
      </p:sp>
      <p:sp>
        <p:nvSpPr>
          <p:cNvPr id="64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46" name="" descr=""/>
          <p:cNvPicPr/>
          <p:nvPr/>
        </p:nvPicPr>
        <p:blipFill>
          <a:blip r:embed="rId1"/>
          <a:stretch/>
        </p:blipFill>
        <p:spPr>
          <a:xfrm>
            <a:off x="2520000" y="900000"/>
            <a:ext cx="4653000" cy="4584600"/>
          </a:xfrm>
          <a:prstGeom prst="rect">
            <a:avLst/>
          </a:prstGeom>
          <a:ln w="0">
            <a:noFill/>
          </a:ln>
        </p:spPr>
      </p:pic>
      <p:sp>
        <p:nvSpPr>
          <p:cNvPr id="4" name="PlaceHolder 3"/>
          <p:cNvSpPr>
            <a:spLocks noGrp="1"/>
          </p:cNvSpPr>
          <p:nvPr>
            <p:ph type="sldNum" idx="5"/>
          </p:nvPr>
        </p:nvSpPr>
        <p:spPr/>
        <p:txBody>
          <a:bodyPr/>
          <a:p>
            <a:fld id="{ABEF88AF-B858-40E5-9BD8-8BA5A966E0B1}" type="slidenum">
              <a:t>162</a:t>
            </a:fld>
          </a:p>
        </p:txBody>
      </p:sp>
      <p:sp>
        <p:nvSpPr>
          <p:cNvPr id="5" name="PlaceHolder 4"/>
          <p:cNvSpPr>
            <a:spLocks noGrp="1"/>
          </p:cNvSpPr>
          <p:nvPr>
            <p:ph type="dt" idx="6"/>
          </p:nvPr>
        </p:nvSpPr>
        <p:spPr/>
        <p:txBody>
          <a:bodyPr/>
          <a:p>
            <a:fld id="{EB36184D-3F92-4708-874E-6626E2395BD7}" type="datetime1">
              <a:rPr lang="en-IN"/>
              <a:t>06/02/2025</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Seeing Lifecycle Hooks in Action</a:t>
            </a:r>
            <a:endParaRPr b="0" lang="en-IN" sz="4400" spc="-1" strike="noStrike">
              <a:latin typeface="Arial"/>
            </a:endParaRPr>
          </a:p>
        </p:txBody>
      </p:sp>
      <p:sp>
        <p:nvSpPr>
          <p:cNvPr id="64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Type the following code in the component and see the output.</a:t>
            </a:r>
            <a:endParaRPr b="0" lang="en-IN" sz="1800" spc="-1" strike="noStrike">
              <a:latin typeface="Arial"/>
            </a:endParaRPr>
          </a:p>
        </p:txBody>
      </p:sp>
      <p:pic>
        <p:nvPicPr>
          <p:cNvPr id="649" name="" descr=""/>
          <p:cNvPicPr/>
          <p:nvPr/>
        </p:nvPicPr>
        <p:blipFill>
          <a:blip r:embed="rId1"/>
          <a:stretch/>
        </p:blipFill>
        <p:spPr>
          <a:xfrm>
            <a:off x="1980000" y="1090080"/>
            <a:ext cx="7223400" cy="4578120"/>
          </a:xfrm>
          <a:prstGeom prst="rect">
            <a:avLst/>
          </a:prstGeom>
          <a:ln w="0">
            <a:noFill/>
          </a:ln>
        </p:spPr>
      </p:pic>
      <p:sp>
        <p:nvSpPr>
          <p:cNvPr id="4" name="PlaceHolder 3"/>
          <p:cNvSpPr>
            <a:spLocks noGrp="1"/>
          </p:cNvSpPr>
          <p:nvPr>
            <p:ph type="sldNum" idx="5"/>
          </p:nvPr>
        </p:nvSpPr>
        <p:spPr/>
        <p:txBody>
          <a:bodyPr/>
          <a:p>
            <a:fld id="{4C9B24A8-8380-4BCA-898B-07CDA043F043}" type="slidenum">
              <a:t>163</a:t>
            </a:fld>
          </a:p>
        </p:txBody>
      </p:sp>
      <p:sp>
        <p:nvSpPr>
          <p:cNvPr id="5" name="PlaceHolder 4"/>
          <p:cNvSpPr>
            <a:spLocks noGrp="1"/>
          </p:cNvSpPr>
          <p:nvPr>
            <p:ph type="dt" idx="6"/>
          </p:nvPr>
        </p:nvSpPr>
        <p:spPr/>
        <p:txBody>
          <a:bodyPr/>
          <a:p>
            <a:fld id="{AF470B09-9917-46C7-AEF9-ACD0B058A155}" type="datetime1">
              <a:rPr lang="en-IN"/>
              <a:t>06/02/2025</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Seeing Lifecycle Hooks in Action</a:t>
            </a:r>
            <a:endParaRPr b="0" lang="en-IN" sz="4400" spc="-1" strike="noStrike">
              <a:latin typeface="Arial"/>
            </a:endParaRPr>
          </a:p>
        </p:txBody>
      </p:sp>
      <p:sp>
        <p:nvSpPr>
          <p:cNvPr id="65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52" name="" descr=""/>
          <p:cNvPicPr/>
          <p:nvPr/>
        </p:nvPicPr>
        <p:blipFill>
          <a:blip r:embed="rId1"/>
          <a:stretch/>
        </p:blipFill>
        <p:spPr>
          <a:xfrm>
            <a:off x="1586520" y="720000"/>
            <a:ext cx="8139600" cy="4970880"/>
          </a:xfrm>
          <a:prstGeom prst="rect">
            <a:avLst/>
          </a:prstGeom>
          <a:ln w="0">
            <a:noFill/>
          </a:ln>
        </p:spPr>
      </p:pic>
      <p:sp>
        <p:nvSpPr>
          <p:cNvPr id="4" name="PlaceHolder 3"/>
          <p:cNvSpPr>
            <a:spLocks noGrp="1"/>
          </p:cNvSpPr>
          <p:nvPr>
            <p:ph type="sldNum" idx="5"/>
          </p:nvPr>
        </p:nvSpPr>
        <p:spPr/>
        <p:txBody>
          <a:bodyPr/>
          <a:p>
            <a:fld id="{2BCC500E-2241-45C3-9386-A55B3B5A4302}" type="slidenum">
              <a:t>164</a:t>
            </a:fld>
          </a:p>
        </p:txBody>
      </p:sp>
      <p:sp>
        <p:nvSpPr>
          <p:cNvPr id="5" name="PlaceHolder 4"/>
          <p:cNvSpPr>
            <a:spLocks noGrp="1"/>
          </p:cNvSpPr>
          <p:nvPr>
            <p:ph type="dt" idx="6"/>
          </p:nvPr>
        </p:nvSpPr>
        <p:spPr/>
        <p:txBody>
          <a:bodyPr/>
          <a:p>
            <a:fld id="{BBA8A70B-A080-4BCD-85A6-841A14A548BE}" type="datetime1">
              <a:rPr lang="en-IN"/>
              <a:t>06/02/2025</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Seeing Lifecycle Hooks in Action</a:t>
            </a:r>
            <a:endParaRPr b="0" lang="en-IN" sz="4400" spc="-1" strike="noStrike">
              <a:latin typeface="Arial"/>
            </a:endParaRPr>
          </a:p>
        </p:txBody>
      </p:sp>
      <p:sp>
        <p:nvSpPr>
          <p:cNvPr id="65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55" name="" descr=""/>
          <p:cNvPicPr/>
          <p:nvPr/>
        </p:nvPicPr>
        <p:blipFill>
          <a:blip r:embed="rId1"/>
          <a:stretch/>
        </p:blipFill>
        <p:spPr>
          <a:xfrm>
            <a:off x="44640" y="788400"/>
            <a:ext cx="10077840" cy="4120920"/>
          </a:xfrm>
          <a:prstGeom prst="rect">
            <a:avLst/>
          </a:prstGeom>
          <a:ln w="0">
            <a:noFill/>
          </a:ln>
        </p:spPr>
      </p:pic>
      <p:sp>
        <p:nvSpPr>
          <p:cNvPr id="4" name="PlaceHolder 3"/>
          <p:cNvSpPr>
            <a:spLocks noGrp="1"/>
          </p:cNvSpPr>
          <p:nvPr>
            <p:ph type="sldNum" idx="5"/>
          </p:nvPr>
        </p:nvSpPr>
        <p:spPr/>
        <p:txBody>
          <a:bodyPr/>
          <a:p>
            <a:fld id="{50A7F7B7-590C-4F2B-A548-C1A2390B554E}" type="slidenum">
              <a:t>165</a:t>
            </a:fld>
          </a:p>
        </p:txBody>
      </p:sp>
      <p:sp>
        <p:nvSpPr>
          <p:cNvPr id="5" name="PlaceHolder 4"/>
          <p:cNvSpPr>
            <a:spLocks noGrp="1"/>
          </p:cNvSpPr>
          <p:nvPr>
            <p:ph type="dt" idx="6"/>
          </p:nvPr>
        </p:nvSpPr>
        <p:spPr/>
        <p:txBody>
          <a:bodyPr/>
          <a:p>
            <a:fld id="{0F36BADF-9656-4B8D-8CAA-65A8B746EFF6}" type="datetime1">
              <a:rPr lang="en-IN"/>
              <a:t>06/02/2025</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Tracking Changes</a:t>
            </a:r>
            <a:endParaRPr b="0" lang="en-IN" sz="4400" spc="-1" strike="noStrike">
              <a:latin typeface="Arial"/>
            </a:endParaRPr>
          </a:p>
        </p:txBody>
      </p:sp>
      <p:sp>
        <p:nvSpPr>
          <p:cNvPr id="65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58" name="" descr=""/>
          <p:cNvPicPr/>
          <p:nvPr/>
        </p:nvPicPr>
        <p:blipFill>
          <a:blip r:embed="rId1"/>
          <a:stretch/>
        </p:blipFill>
        <p:spPr>
          <a:xfrm>
            <a:off x="466920" y="1029960"/>
            <a:ext cx="9233280" cy="1307520"/>
          </a:xfrm>
          <a:prstGeom prst="rect">
            <a:avLst/>
          </a:prstGeom>
          <a:ln w="0">
            <a:noFill/>
          </a:ln>
        </p:spPr>
      </p:pic>
      <p:sp>
        <p:nvSpPr>
          <p:cNvPr id="4" name="PlaceHolder 3"/>
          <p:cNvSpPr>
            <a:spLocks noGrp="1"/>
          </p:cNvSpPr>
          <p:nvPr>
            <p:ph type="sldNum" idx="5"/>
          </p:nvPr>
        </p:nvSpPr>
        <p:spPr/>
        <p:txBody>
          <a:bodyPr/>
          <a:p>
            <a:fld id="{E6BD2B2F-0B59-49E1-AF0B-0DFBFFCF467F}" type="slidenum">
              <a:t>166</a:t>
            </a:fld>
          </a:p>
        </p:txBody>
      </p:sp>
      <p:sp>
        <p:nvSpPr>
          <p:cNvPr id="5" name="PlaceHolder 4"/>
          <p:cNvSpPr>
            <a:spLocks noGrp="1"/>
          </p:cNvSpPr>
          <p:nvPr>
            <p:ph type="dt" idx="6"/>
          </p:nvPr>
        </p:nvSpPr>
        <p:spPr/>
        <p:txBody>
          <a:bodyPr/>
          <a:p>
            <a:fld id="{A261E4AC-85C4-4F3A-B8B1-CC238A5B96C8}" type="datetime1">
              <a:rPr lang="en-IN"/>
              <a:t>06/02/2025</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Lifecycle Hooks and Template Access</a:t>
            </a:r>
            <a:endParaRPr b="0" lang="en-IN" sz="4400" spc="-1" strike="noStrike">
              <a:latin typeface="Arial"/>
            </a:endParaRPr>
          </a:p>
        </p:txBody>
      </p:sp>
      <p:sp>
        <p:nvSpPr>
          <p:cNvPr id="66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lifecycle hooks are useful for interacting with the component’s template.</a:t>
            </a:r>
            <a:endParaRPr b="0" lang="en-IN" sz="4000" spc="-1" strike="noStrike">
              <a:latin typeface="Arial"/>
            </a:endParaRPr>
          </a:p>
          <a:p>
            <a:pPr marL="432000" indent="-324000">
              <a:lnSpc>
                <a:spcPct val="100000"/>
              </a:lnSpc>
              <a:buClr>
                <a:srgbClr val="000000"/>
              </a:buClr>
              <a:buFont typeface="Wingdings" charset="2"/>
              <a:buChar char=""/>
            </a:pPr>
            <a:r>
              <a:rPr b="0" lang="en-IN" sz="4000" spc="-1" strike="noStrike">
                <a:latin typeface="Arial"/>
              </a:rPr>
              <a:t>Example: Using ngAfterViewInit() to access a child element.</a:t>
            </a:r>
            <a:endParaRPr b="0" lang="en-IN" sz="4000" spc="-1" strike="noStrike">
              <a:latin typeface="Arial"/>
            </a:endParaRPr>
          </a:p>
        </p:txBody>
      </p:sp>
      <p:sp>
        <p:nvSpPr>
          <p:cNvPr id="4" name="PlaceHolder 3"/>
          <p:cNvSpPr>
            <a:spLocks noGrp="1"/>
          </p:cNvSpPr>
          <p:nvPr>
            <p:ph type="sldNum" idx="5"/>
          </p:nvPr>
        </p:nvSpPr>
        <p:spPr/>
        <p:txBody>
          <a:bodyPr/>
          <a:p>
            <a:fld id="{881D34E0-CC98-4C58-BFAD-0D68DBE41B8A}" type="slidenum">
              <a:t>167</a:t>
            </a:fld>
          </a:p>
        </p:txBody>
      </p:sp>
      <p:sp>
        <p:nvSpPr>
          <p:cNvPr id="5" name="PlaceHolder 4"/>
          <p:cNvSpPr>
            <a:spLocks noGrp="1"/>
          </p:cNvSpPr>
          <p:nvPr>
            <p:ph type="dt" idx="6"/>
          </p:nvPr>
        </p:nvSpPr>
        <p:spPr/>
        <p:txBody>
          <a:bodyPr/>
          <a:p>
            <a:fld id="{4E55B42F-D2DB-4B2F-8F93-54EBB12FEB47}" type="datetime1">
              <a:rPr lang="en-IN"/>
              <a:t>06/02/2025</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@ViewChild()</a:t>
            </a:r>
            <a:endParaRPr b="0" lang="en-IN" sz="4400" spc="-1" strike="noStrike">
              <a:latin typeface="Arial"/>
            </a:endParaRPr>
          </a:p>
        </p:txBody>
      </p:sp>
      <p:sp>
        <p:nvSpPr>
          <p:cNvPr id="66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600" spc="-1" strike="noStrike">
                <a:latin typeface="Arial"/>
              </a:rPr>
              <a:t>The @ViewChild() decorator in Angular allows us to get direct access to a child component, directive, or DOM element inside the template. It is commonly used for:</a:t>
            </a:r>
            <a:endParaRPr b="0" lang="en-IN" sz="2600" spc="-1" strike="noStrike">
              <a:latin typeface="Arial"/>
            </a:endParaRPr>
          </a:p>
          <a:p>
            <a:pPr marL="432000"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Accessing DOM elements (e.g., input fields, buttons)</a:t>
            </a:r>
            <a:endParaRPr b="0" lang="en-IN" sz="2600" spc="-1" strike="noStrike">
              <a:latin typeface="Arial"/>
            </a:endParaRPr>
          </a:p>
          <a:p>
            <a:pPr marL="432000"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Calling methods on child components</a:t>
            </a:r>
            <a:endParaRPr b="0" lang="en-IN" sz="2600" spc="-1" strike="noStrike">
              <a:latin typeface="Arial"/>
            </a:endParaRPr>
          </a:p>
          <a:p>
            <a:pPr marL="432000"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Modifying component properties dynamically</a:t>
            </a:r>
            <a:endParaRPr b="0" lang="en-IN" sz="2600" spc="-1" strike="noStrike">
              <a:latin typeface="Arial"/>
            </a:endParaRPr>
          </a:p>
          <a:p>
            <a:pPr>
              <a:lnSpc>
                <a:spcPct val="100000"/>
              </a:lnSpc>
              <a:buNone/>
            </a:pPr>
            <a:endParaRPr b="0" lang="en-IN" sz="2600" spc="-1" strike="noStrike">
              <a:latin typeface="Arial"/>
            </a:endParaRPr>
          </a:p>
        </p:txBody>
      </p:sp>
      <p:sp>
        <p:nvSpPr>
          <p:cNvPr id="4" name="PlaceHolder 3"/>
          <p:cNvSpPr>
            <a:spLocks noGrp="1"/>
          </p:cNvSpPr>
          <p:nvPr>
            <p:ph type="sldNum" idx="5"/>
          </p:nvPr>
        </p:nvSpPr>
        <p:spPr/>
        <p:txBody>
          <a:bodyPr/>
          <a:p>
            <a:fld id="{4173A239-64ED-401F-9340-BCBD0F9C31AC}" type="slidenum">
              <a:t>168</a:t>
            </a:fld>
          </a:p>
        </p:txBody>
      </p:sp>
      <p:sp>
        <p:nvSpPr>
          <p:cNvPr id="5" name="PlaceHolder 4"/>
          <p:cNvSpPr>
            <a:spLocks noGrp="1"/>
          </p:cNvSpPr>
          <p:nvPr>
            <p:ph type="dt" idx="6"/>
          </p:nvPr>
        </p:nvSpPr>
        <p:spPr/>
        <p:txBody>
          <a:bodyPr/>
          <a:p>
            <a:fld id="{AFD0D3DF-D2E8-47FE-A61C-DA152DDEA0FB}" type="datetime1">
              <a:rPr lang="en-IN"/>
              <a:t>06/02/2025</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Getting Access to the Template &amp; DOM with @ViewChild</a:t>
            </a:r>
            <a:endParaRPr b="0" lang="en-IN" sz="2800" spc="-1" strike="noStrike">
              <a:latin typeface="Arial"/>
            </a:endParaRPr>
          </a:p>
        </p:txBody>
      </p:sp>
      <p:sp>
        <p:nvSpPr>
          <p:cNvPr id="66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html file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ts file :  </a:t>
            </a:r>
            <a:endParaRPr b="0" lang="en-IN" sz="1800" spc="-1" strike="noStrike">
              <a:latin typeface="Arial"/>
            </a:endParaRPr>
          </a:p>
        </p:txBody>
      </p:sp>
      <p:pic>
        <p:nvPicPr>
          <p:cNvPr id="665" name="" descr=""/>
          <p:cNvPicPr/>
          <p:nvPr/>
        </p:nvPicPr>
        <p:blipFill>
          <a:blip r:embed="rId1"/>
          <a:stretch/>
        </p:blipFill>
        <p:spPr>
          <a:xfrm>
            <a:off x="1980000" y="721080"/>
            <a:ext cx="7068960" cy="812520"/>
          </a:xfrm>
          <a:prstGeom prst="rect">
            <a:avLst/>
          </a:prstGeom>
          <a:ln w="0">
            <a:noFill/>
          </a:ln>
        </p:spPr>
      </p:pic>
      <p:pic>
        <p:nvPicPr>
          <p:cNvPr id="666" name="" descr=""/>
          <p:cNvPicPr/>
          <p:nvPr/>
        </p:nvPicPr>
        <p:blipFill>
          <a:blip r:embed="rId2"/>
          <a:stretch/>
        </p:blipFill>
        <p:spPr>
          <a:xfrm>
            <a:off x="2052360" y="1796760"/>
            <a:ext cx="6765120" cy="2160720"/>
          </a:xfrm>
          <a:prstGeom prst="rect">
            <a:avLst/>
          </a:prstGeom>
          <a:ln w="0">
            <a:noFill/>
          </a:ln>
        </p:spPr>
      </p:pic>
      <p:pic>
        <p:nvPicPr>
          <p:cNvPr id="667" name="" descr=""/>
          <p:cNvPicPr/>
          <p:nvPr/>
        </p:nvPicPr>
        <p:blipFill>
          <a:blip r:embed="rId3"/>
          <a:stretch/>
        </p:blipFill>
        <p:spPr>
          <a:xfrm>
            <a:off x="180000" y="4028760"/>
            <a:ext cx="5937480" cy="648720"/>
          </a:xfrm>
          <a:prstGeom prst="rect">
            <a:avLst/>
          </a:prstGeom>
          <a:ln w="0">
            <a:noFill/>
          </a:ln>
        </p:spPr>
      </p:pic>
      <p:pic>
        <p:nvPicPr>
          <p:cNvPr id="668" name="" descr=""/>
          <p:cNvPicPr/>
          <p:nvPr/>
        </p:nvPicPr>
        <p:blipFill>
          <a:blip r:embed="rId4"/>
          <a:stretch/>
        </p:blipFill>
        <p:spPr>
          <a:xfrm>
            <a:off x="5580000" y="4410360"/>
            <a:ext cx="3237480" cy="1371240"/>
          </a:xfrm>
          <a:prstGeom prst="rect">
            <a:avLst/>
          </a:prstGeom>
          <a:ln w="0">
            <a:noFill/>
          </a:ln>
        </p:spPr>
      </p:pic>
      <p:sp>
        <p:nvSpPr>
          <p:cNvPr id="4" name="PlaceHolder 3"/>
          <p:cNvSpPr>
            <a:spLocks noGrp="1"/>
          </p:cNvSpPr>
          <p:nvPr>
            <p:ph type="sldNum" idx="5"/>
          </p:nvPr>
        </p:nvSpPr>
        <p:spPr/>
        <p:txBody>
          <a:bodyPr/>
          <a:p>
            <a:fld id="{96589AAC-F9E9-4AFC-A9C8-D6D246DD329D}" type="slidenum">
              <a:t>169</a:t>
            </a:fld>
          </a:p>
        </p:txBody>
      </p:sp>
      <p:sp>
        <p:nvSpPr>
          <p:cNvPr id="5" name="PlaceHolder 4"/>
          <p:cNvSpPr>
            <a:spLocks noGrp="1"/>
          </p:cNvSpPr>
          <p:nvPr>
            <p:ph type="dt" idx="6"/>
          </p:nvPr>
        </p:nvSpPr>
        <p:spPr/>
        <p:txBody>
          <a:bodyPr/>
          <a:p>
            <a:fld id="{8520148A-FE35-454E-9FAE-5F58CCD5F2BC}" type="datetime1">
              <a:rPr lang="en-IN"/>
              <a:t>06/02/2025</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Creating Lists </a:t>
            </a:r>
            <a:endParaRPr b="0" lang="en-IN" sz="3300" spc="-1" strike="noStrike">
              <a:latin typeface="Arial"/>
            </a:endParaRPr>
          </a:p>
        </p:txBody>
      </p:sp>
      <p:sp>
        <p:nvSpPr>
          <p:cNvPr id="174" name="PlaceHolder 2"/>
          <p:cNvSpPr>
            <a:spLocks noGrp="1"/>
          </p:cNvSpPr>
          <p:nvPr>
            <p:ph/>
          </p:nvPr>
        </p:nvSpPr>
        <p:spPr>
          <a:xfrm>
            <a:off x="360000" y="90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Creating ordered and</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unordered list.</a:t>
            </a:r>
            <a:endParaRPr b="0" lang="en-IN" sz="2400" spc="-1" strike="noStrike">
              <a:latin typeface="Arial"/>
            </a:endParaRPr>
          </a:p>
        </p:txBody>
      </p:sp>
      <p:pic>
        <p:nvPicPr>
          <p:cNvPr id="175" name="" descr=""/>
          <p:cNvPicPr/>
          <p:nvPr/>
        </p:nvPicPr>
        <p:blipFill>
          <a:blip r:embed="rId1"/>
          <a:stretch/>
        </p:blipFill>
        <p:spPr>
          <a:xfrm>
            <a:off x="2748600" y="1440000"/>
            <a:ext cx="2646000" cy="4017600"/>
          </a:xfrm>
          <a:prstGeom prst="rect">
            <a:avLst/>
          </a:prstGeom>
          <a:ln w="18000">
            <a:noFill/>
          </a:ln>
        </p:spPr>
      </p:pic>
      <p:pic>
        <p:nvPicPr>
          <p:cNvPr id="176" name="" descr=""/>
          <p:cNvPicPr/>
          <p:nvPr/>
        </p:nvPicPr>
        <p:blipFill>
          <a:blip r:embed="rId2"/>
          <a:stretch/>
        </p:blipFill>
        <p:spPr>
          <a:xfrm>
            <a:off x="6614640" y="1422000"/>
            <a:ext cx="1479960" cy="1632600"/>
          </a:xfrm>
          <a:prstGeom prst="rect">
            <a:avLst/>
          </a:prstGeom>
          <a:ln w="18000">
            <a:noFill/>
          </a:ln>
        </p:spPr>
      </p:pic>
      <p:sp>
        <p:nvSpPr>
          <p:cNvPr id="4" name="PlaceHolder 3"/>
          <p:cNvSpPr>
            <a:spLocks noGrp="1"/>
          </p:cNvSpPr>
          <p:nvPr>
            <p:ph type="sldNum" idx="5"/>
          </p:nvPr>
        </p:nvSpPr>
        <p:spPr/>
        <p:txBody>
          <a:bodyPr/>
          <a:p>
            <a:fld id="{A064B7A6-363F-44E2-956C-D618EC14D012}" type="slidenum">
              <a:t>17</a:t>
            </a:fld>
          </a:p>
        </p:txBody>
      </p:sp>
      <p:sp>
        <p:nvSpPr>
          <p:cNvPr id="5" name="PlaceHolder 4"/>
          <p:cNvSpPr>
            <a:spLocks noGrp="1"/>
          </p:cNvSpPr>
          <p:nvPr>
            <p:ph type="dt" idx="6"/>
          </p:nvPr>
        </p:nvSpPr>
        <p:spPr/>
        <p:txBody>
          <a:bodyPr/>
          <a:p>
            <a:fld id="{166CA388-56F5-47E8-9397-D752A988F6AF}" type="datetime1">
              <a:rPr lang="en-IN"/>
              <a:t>06/02/2025</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Projecting Content into Components with ng-content</a:t>
            </a:r>
            <a:endParaRPr b="0" lang="en-IN" sz="2800" spc="-1" strike="noStrike">
              <a:latin typeface="Arial"/>
            </a:endParaRPr>
          </a:p>
        </p:txBody>
      </p:sp>
      <p:sp>
        <p:nvSpPr>
          <p:cNvPr id="67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ng-content is a powerful Angular directive used to project content into components. It allows us to pass content from a parent component into a child component dynamically. This feature is key for building reusable components that can display custom content injected from the parent.</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What is Content Projection?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Content projection refers to inserting content into a component’s template from the parent component, making it possible to create flexible and reusable components that can display any type of content provided by the parent.</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Create a new component : </a:t>
            </a:r>
            <a:endParaRPr b="0" lang="en-IN" sz="1800" spc="-1" strike="noStrike">
              <a:latin typeface="Arial"/>
            </a:endParaRPr>
          </a:p>
        </p:txBody>
      </p:sp>
      <p:pic>
        <p:nvPicPr>
          <p:cNvPr id="671" name="" descr=""/>
          <p:cNvPicPr/>
          <p:nvPr/>
        </p:nvPicPr>
        <p:blipFill>
          <a:blip r:embed="rId1"/>
          <a:stretch/>
        </p:blipFill>
        <p:spPr>
          <a:xfrm>
            <a:off x="3587760" y="3601080"/>
            <a:ext cx="4509720" cy="1114560"/>
          </a:xfrm>
          <a:prstGeom prst="rect">
            <a:avLst/>
          </a:prstGeom>
          <a:ln w="0">
            <a:noFill/>
          </a:ln>
        </p:spPr>
      </p:pic>
      <p:sp>
        <p:nvSpPr>
          <p:cNvPr id="4" name="PlaceHolder 3"/>
          <p:cNvSpPr>
            <a:spLocks noGrp="1"/>
          </p:cNvSpPr>
          <p:nvPr>
            <p:ph type="sldNum" idx="5"/>
          </p:nvPr>
        </p:nvSpPr>
        <p:spPr/>
        <p:txBody>
          <a:bodyPr/>
          <a:p>
            <a:fld id="{0E5C9749-C598-4329-AD61-FED2879B6D34}" type="slidenum">
              <a:t>170</a:t>
            </a:fld>
          </a:p>
        </p:txBody>
      </p:sp>
      <p:sp>
        <p:nvSpPr>
          <p:cNvPr id="5" name="PlaceHolder 4"/>
          <p:cNvSpPr>
            <a:spLocks noGrp="1"/>
          </p:cNvSpPr>
          <p:nvPr>
            <p:ph type="dt" idx="6"/>
          </p:nvPr>
        </p:nvSpPr>
        <p:spPr/>
        <p:txBody>
          <a:bodyPr/>
          <a:p>
            <a:fld id="{2C69515C-012C-4EF7-9EDA-7B7A162224D8}" type="datetime1">
              <a:rPr lang="en-IN"/>
              <a:t>06/02/2025</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Projecting Content into Components with ng-content</a:t>
            </a:r>
            <a:endParaRPr b="0" lang="en-IN" sz="2800" spc="-1" strike="noStrike">
              <a:latin typeface="Arial"/>
            </a:endParaRPr>
          </a:p>
        </p:txBody>
      </p:sp>
      <p:sp>
        <p:nvSpPr>
          <p:cNvPr id="67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app.component.html, Send some data to child component &lt;app-child&gt; as given below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child.component.html, use &lt;ng-content&gt;&lt;/ng-content&gt; to receive the content sent by the parent component.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Output is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74" name="" descr=""/>
          <p:cNvPicPr/>
          <p:nvPr/>
        </p:nvPicPr>
        <p:blipFill>
          <a:blip r:embed="rId1"/>
          <a:stretch/>
        </p:blipFill>
        <p:spPr>
          <a:xfrm>
            <a:off x="786960" y="1080000"/>
            <a:ext cx="6230520" cy="1299960"/>
          </a:xfrm>
          <a:prstGeom prst="rect">
            <a:avLst/>
          </a:prstGeom>
          <a:ln w="0">
            <a:noFill/>
          </a:ln>
        </p:spPr>
      </p:pic>
      <p:pic>
        <p:nvPicPr>
          <p:cNvPr id="675" name="" descr=""/>
          <p:cNvPicPr/>
          <p:nvPr/>
        </p:nvPicPr>
        <p:blipFill>
          <a:blip r:embed="rId2"/>
          <a:stretch/>
        </p:blipFill>
        <p:spPr>
          <a:xfrm>
            <a:off x="2639880" y="2700000"/>
            <a:ext cx="2397600" cy="500040"/>
          </a:xfrm>
          <a:prstGeom prst="rect">
            <a:avLst/>
          </a:prstGeom>
          <a:ln w="0">
            <a:noFill/>
          </a:ln>
        </p:spPr>
      </p:pic>
      <p:pic>
        <p:nvPicPr>
          <p:cNvPr id="676" name="" descr=""/>
          <p:cNvPicPr/>
          <p:nvPr/>
        </p:nvPicPr>
        <p:blipFill>
          <a:blip r:embed="rId3"/>
          <a:stretch/>
        </p:blipFill>
        <p:spPr>
          <a:xfrm>
            <a:off x="3240000" y="3428280"/>
            <a:ext cx="6837480" cy="1679400"/>
          </a:xfrm>
          <a:prstGeom prst="rect">
            <a:avLst/>
          </a:prstGeom>
          <a:ln w="0">
            <a:noFill/>
          </a:ln>
        </p:spPr>
      </p:pic>
      <p:sp>
        <p:nvSpPr>
          <p:cNvPr id="4" name="PlaceHolder 3"/>
          <p:cNvSpPr>
            <a:spLocks noGrp="1"/>
          </p:cNvSpPr>
          <p:nvPr>
            <p:ph type="sldNum" idx="5"/>
          </p:nvPr>
        </p:nvSpPr>
        <p:spPr/>
        <p:txBody>
          <a:bodyPr/>
          <a:p>
            <a:fld id="{CD47DF31-2D74-4C78-BAEF-30A94DA393B1}" type="slidenum">
              <a:t>171</a:t>
            </a:fld>
          </a:p>
        </p:txBody>
      </p:sp>
      <p:sp>
        <p:nvSpPr>
          <p:cNvPr id="5" name="PlaceHolder 4"/>
          <p:cNvSpPr>
            <a:spLocks noGrp="1"/>
          </p:cNvSpPr>
          <p:nvPr>
            <p:ph type="dt" idx="6"/>
          </p:nvPr>
        </p:nvSpPr>
        <p:spPr/>
        <p:txBody>
          <a:bodyPr/>
          <a:p>
            <a:fld id="{9D1BAEAC-8498-4F0B-9ED6-C571B91628C9}" type="datetime1">
              <a:rPr lang="en-IN"/>
              <a:t>06/02/2025</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@ContentChild() decorator</a:t>
            </a:r>
            <a:endParaRPr b="0" lang="en-IN" sz="4400" spc="-1" strike="noStrike">
              <a:latin typeface="Arial"/>
            </a:endParaRPr>
          </a:p>
        </p:txBody>
      </p:sp>
      <p:sp>
        <p:nvSpPr>
          <p:cNvPr id="67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@ContentChild() decorator in Angular is used to access a single child element or directive that is projected into a component using ng-content. It allows the parent component to interact with or manipulate content passed from the outside.</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t>
            </a:r>
            <a:r>
              <a:rPr b="1" lang="en-IN" sz="1800" spc="-1" strike="noStrike">
                <a:latin typeface="Arial"/>
              </a:rPr>
              <a:t> </a:t>
            </a:r>
            <a:r>
              <a:rPr b="1" lang="en-IN" sz="1800" spc="-1" strike="noStrike">
                <a:latin typeface="Arial"/>
              </a:rPr>
              <a:t>When to Use @ContentChild()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You want to access a specific element projected into the component.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You want to interact with a child directive passed into the component via ng-content.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You need to manipulate projected content or access methods/properties of the child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Modify app.component.html with name tag while sending the data as shown below:</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79" name="" descr=""/>
          <p:cNvPicPr/>
          <p:nvPr/>
        </p:nvPicPr>
        <p:blipFill>
          <a:blip r:embed="rId1"/>
          <a:stretch/>
        </p:blipFill>
        <p:spPr>
          <a:xfrm>
            <a:off x="720000" y="3780000"/>
            <a:ext cx="7488000" cy="1162800"/>
          </a:xfrm>
          <a:prstGeom prst="rect">
            <a:avLst/>
          </a:prstGeom>
          <a:ln w="0">
            <a:noFill/>
          </a:ln>
        </p:spPr>
      </p:pic>
      <p:sp>
        <p:nvSpPr>
          <p:cNvPr id="4" name="PlaceHolder 3"/>
          <p:cNvSpPr>
            <a:spLocks noGrp="1"/>
          </p:cNvSpPr>
          <p:nvPr>
            <p:ph type="sldNum" idx="5"/>
          </p:nvPr>
        </p:nvSpPr>
        <p:spPr/>
        <p:txBody>
          <a:bodyPr/>
          <a:p>
            <a:fld id="{F16543F8-B235-4558-9960-204EF090C4E0}" type="slidenum">
              <a:t>172</a:t>
            </a:fld>
          </a:p>
        </p:txBody>
      </p:sp>
      <p:sp>
        <p:nvSpPr>
          <p:cNvPr id="5" name="PlaceHolder 4"/>
          <p:cNvSpPr>
            <a:spLocks noGrp="1"/>
          </p:cNvSpPr>
          <p:nvPr>
            <p:ph type="dt" idx="6"/>
          </p:nvPr>
        </p:nvSpPr>
        <p:spPr/>
        <p:txBody>
          <a:bodyPr/>
          <a:p>
            <a:fld id="{B3BCA592-12D3-473D-B086-D329EBAF91E4}" type="datetime1">
              <a:rPr lang="en-IN"/>
              <a:t>06/02/2025</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@ContentChild() decorator</a:t>
            </a:r>
            <a:endParaRPr b="0" lang="en-IN" sz="4400" spc="-1" strike="noStrike">
              <a:latin typeface="Arial"/>
            </a:endParaRPr>
          </a:p>
        </p:txBody>
      </p:sp>
      <p:sp>
        <p:nvSpPr>
          <p:cNvPr id="681" name="PlaceHolder 2"/>
          <p:cNvSpPr>
            <a:spLocks noGrp="1"/>
          </p:cNvSpPr>
          <p:nvPr>
            <p:ph/>
          </p:nvPr>
        </p:nvSpPr>
        <p:spPr>
          <a:xfrm>
            <a:off x="182880" y="72000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Add the following in child.component.ts --&gt;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No Change in the child.component.html.  Keep as it is as in previous example: </a:t>
            </a:r>
            <a:endParaRPr b="0" lang="en-IN" sz="1800" spc="-1" strike="noStrike">
              <a:latin typeface="Arial"/>
            </a:endParaRPr>
          </a:p>
        </p:txBody>
      </p:sp>
      <p:pic>
        <p:nvPicPr>
          <p:cNvPr id="682" name="" descr=""/>
          <p:cNvPicPr/>
          <p:nvPr/>
        </p:nvPicPr>
        <p:blipFill>
          <a:blip r:embed="rId1"/>
          <a:stretch/>
        </p:blipFill>
        <p:spPr>
          <a:xfrm>
            <a:off x="5174640" y="772560"/>
            <a:ext cx="4972680" cy="1744920"/>
          </a:xfrm>
          <a:prstGeom prst="rect">
            <a:avLst/>
          </a:prstGeom>
          <a:ln w="0">
            <a:noFill/>
          </a:ln>
        </p:spPr>
      </p:pic>
      <p:pic>
        <p:nvPicPr>
          <p:cNvPr id="683" name="" descr=""/>
          <p:cNvPicPr/>
          <p:nvPr/>
        </p:nvPicPr>
        <p:blipFill>
          <a:blip r:embed="rId2"/>
          <a:stretch/>
        </p:blipFill>
        <p:spPr>
          <a:xfrm>
            <a:off x="945360" y="2848680"/>
            <a:ext cx="8052120" cy="1002960"/>
          </a:xfrm>
          <a:prstGeom prst="rect">
            <a:avLst/>
          </a:prstGeom>
          <a:ln w="0">
            <a:noFill/>
          </a:ln>
        </p:spPr>
      </p:pic>
      <p:pic>
        <p:nvPicPr>
          <p:cNvPr id="684" name="" descr=""/>
          <p:cNvPicPr/>
          <p:nvPr/>
        </p:nvPicPr>
        <p:blipFill>
          <a:blip r:embed="rId3"/>
          <a:stretch/>
        </p:blipFill>
        <p:spPr>
          <a:xfrm>
            <a:off x="1800000" y="3798000"/>
            <a:ext cx="7962480" cy="1959480"/>
          </a:xfrm>
          <a:prstGeom prst="rect">
            <a:avLst/>
          </a:prstGeom>
          <a:ln w="0">
            <a:noFill/>
          </a:ln>
        </p:spPr>
      </p:pic>
      <p:sp>
        <p:nvSpPr>
          <p:cNvPr id="4" name="PlaceHolder 3"/>
          <p:cNvSpPr>
            <a:spLocks noGrp="1"/>
          </p:cNvSpPr>
          <p:nvPr>
            <p:ph type="sldNum" idx="5"/>
          </p:nvPr>
        </p:nvSpPr>
        <p:spPr/>
        <p:txBody>
          <a:bodyPr/>
          <a:p>
            <a:fld id="{CFD6D989-DD9F-48B9-BB70-66549D856C52}" type="slidenum">
              <a:t>173</a:t>
            </a:fld>
          </a:p>
        </p:txBody>
      </p:sp>
      <p:sp>
        <p:nvSpPr>
          <p:cNvPr id="5" name="PlaceHolder 4"/>
          <p:cNvSpPr>
            <a:spLocks noGrp="1"/>
          </p:cNvSpPr>
          <p:nvPr>
            <p:ph type="dt" idx="6"/>
          </p:nvPr>
        </p:nvSpPr>
        <p:spPr/>
        <p:txBody>
          <a:bodyPr/>
          <a:p>
            <a:fld id="{EC155425-A6CE-4436-9930-35AA93306B8C}" type="datetime1">
              <a:rPr lang="en-IN"/>
              <a:t>06/02/2025</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Getting Access to ng-content with @ContentChild</a:t>
            </a:r>
            <a:endParaRPr b="0" lang="en-IN" sz="3200" spc="-1" strike="noStrike">
              <a:latin typeface="Arial"/>
            </a:endParaRPr>
          </a:p>
        </p:txBody>
      </p:sp>
      <p:sp>
        <p:nvSpPr>
          <p:cNvPr id="68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Provided in the previous slide.</a:t>
            </a:r>
            <a:endParaRPr b="0" lang="en-IN" sz="3200" spc="-1" strike="noStrike">
              <a:latin typeface="Arial"/>
            </a:endParaRPr>
          </a:p>
        </p:txBody>
      </p:sp>
      <p:sp>
        <p:nvSpPr>
          <p:cNvPr id="4" name="PlaceHolder 3"/>
          <p:cNvSpPr>
            <a:spLocks noGrp="1"/>
          </p:cNvSpPr>
          <p:nvPr>
            <p:ph type="sldNum" idx="5"/>
          </p:nvPr>
        </p:nvSpPr>
        <p:spPr/>
        <p:txBody>
          <a:bodyPr/>
          <a:p>
            <a:fld id="{62B0911F-F64B-4268-8741-F97EA73AA54E}" type="slidenum">
              <a:t>174</a:t>
            </a:fld>
          </a:p>
        </p:txBody>
      </p:sp>
      <p:sp>
        <p:nvSpPr>
          <p:cNvPr id="5" name="PlaceHolder 4"/>
          <p:cNvSpPr>
            <a:spLocks noGrp="1"/>
          </p:cNvSpPr>
          <p:nvPr>
            <p:ph type="dt" idx="6"/>
          </p:nvPr>
        </p:nvSpPr>
        <p:spPr/>
        <p:txBody>
          <a:bodyPr/>
          <a:p>
            <a:fld id="{605326B4-DADB-49B7-9900-9BA9602F2C90}" type="datetime1">
              <a:rPr lang="en-IN"/>
              <a:t>06/02/2025</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Pure and Impure Pipes</a:t>
            </a:r>
            <a:endParaRPr b="0" lang="en-IN" sz="4400" spc="-1" strike="noStrike">
              <a:latin typeface="Arial"/>
            </a:endParaRPr>
          </a:p>
        </p:txBody>
      </p:sp>
      <p:sp>
        <p:nvSpPr>
          <p:cNvPr id="68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600" spc="-1" strike="noStrike">
                <a:latin typeface="Arial"/>
              </a:rPr>
              <a:t>Pipes in Angular transform data before displaying it in the template. They are useful for formatting text, numbers, dates, or even custom transformations.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Pipes can be pure or impure, based on how they handle change detection.</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 </a:t>
            </a:r>
            <a:r>
              <a:rPr b="0" lang="en-IN" sz="1600" spc="-1" strike="noStrike">
                <a:latin typeface="Arial"/>
              </a:rPr>
              <a:t>Pure Pipes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Executed only when the input value changes.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Optimized for performance.</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Stateless (doesn’t depend on external values).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Angular caches the result of pure pipes, so they don’t re-run unnecessarily.</a:t>
            </a:r>
            <a:endParaRPr b="0" lang="en-IN" sz="16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 </a:t>
            </a:r>
            <a:r>
              <a:rPr b="0" lang="en-IN" sz="1600" spc="-1" strike="noStrike">
                <a:latin typeface="Arial"/>
              </a:rPr>
              <a:t>Impure Pipes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Executed on every change detection cycle.</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Re-runs even when unrelated changes occur.</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Can be useful for dynamic updates (e.g., arrays, objects, timestamps).</a:t>
            </a:r>
            <a:endParaRPr b="0" lang="en-IN" sz="16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Live scenario for Pure and impure pipes</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Pure Pipe → Used for filtering users based on search input.</a:t>
            </a:r>
            <a:endParaRPr b="0" lang="en-IN" sz="1600" spc="-1" strike="noStrike">
              <a:latin typeface="Arial"/>
            </a:endParaRPr>
          </a:p>
          <a:p>
            <a:pPr marL="432000" indent="-324000">
              <a:lnSpc>
                <a:spcPct val="100000"/>
              </a:lnSpc>
              <a:buClr>
                <a:srgbClr val="000000"/>
              </a:buClr>
              <a:buFont typeface="Wingdings" charset="2"/>
              <a:buChar char=""/>
            </a:pPr>
            <a:r>
              <a:rPr b="0" lang="en-IN" sz="1600" spc="-1" strike="noStrike">
                <a:latin typeface="Arial"/>
              </a:rPr>
              <a:t>Impure Pipe → Used to sort the users dynamically when new users are added.</a:t>
            </a:r>
            <a:endParaRPr b="0" lang="en-IN" sz="1600" spc="-1" strike="noStrike">
              <a:latin typeface="Arial"/>
            </a:endParaRPr>
          </a:p>
        </p:txBody>
      </p:sp>
      <p:sp>
        <p:nvSpPr>
          <p:cNvPr id="4" name="PlaceHolder 3"/>
          <p:cNvSpPr>
            <a:spLocks noGrp="1"/>
          </p:cNvSpPr>
          <p:nvPr>
            <p:ph type="sldNum" idx="5"/>
          </p:nvPr>
        </p:nvSpPr>
        <p:spPr/>
        <p:txBody>
          <a:bodyPr/>
          <a:p>
            <a:fld id="{5458EA08-1654-4E15-A10A-B2A4CD21757B}" type="slidenum">
              <a:t>175</a:t>
            </a:fld>
          </a:p>
        </p:txBody>
      </p:sp>
      <p:sp>
        <p:nvSpPr>
          <p:cNvPr id="5" name="PlaceHolder 4"/>
          <p:cNvSpPr>
            <a:spLocks noGrp="1"/>
          </p:cNvSpPr>
          <p:nvPr>
            <p:ph type="dt" idx="6"/>
          </p:nvPr>
        </p:nvSpPr>
        <p:spPr/>
        <p:txBody>
          <a:bodyPr/>
          <a:p>
            <a:fld id="{7E442A0C-3B9B-4985-8079-F352C23610BA}" type="datetime1">
              <a:rPr lang="en-IN"/>
              <a:t>06/02/2025</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Built in Pipes</a:t>
            </a:r>
            <a:endParaRPr b="0" lang="en-IN" sz="4400" spc="-1" strike="noStrike">
              <a:latin typeface="Arial"/>
            </a:endParaRPr>
          </a:p>
        </p:txBody>
      </p:sp>
      <p:sp>
        <p:nvSpPr>
          <p:cNvPr id="69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691" name="" descr=""/>
          <p:cNvPicPr/>
          <p:nvPr/>
        </p:nvPicPr>
        <p:blipFill>
          <a:blip r:embed="rId1"/>
          <a:stretch/>
        </p:blipFill>
        <p:spPr>
          <a:xfrm>
            <a:off x="465840" y="731160"/>
            <a:ext cx="4517640" cy="2866320"/>
          </a:xfrm>
          <a:prstGeom prst="rect">
            <a:avLst/>
          </a:prstGeom>
          <a:ln w="0">
            <a:noFill/>
          </a:ln>
        </p:spPr>
      </p:pic>
      <p:pic>
        <p:nvPicPr>
          <p:cNvPr id="692" name="" descr=""/>
          <p:cNvPicPr/>
          <p:nvPr/>
        </p:nvPicPr>
        <p:blipFill>
          <a:blip r:embed="rId2"/>
          <a:stretch/>
        </p:blipFill>
        <p:spPr>
          <a:xfrm>
            <a:off x="68040" y="3865320"/>
            <a:ext cx="4249440" cy="1802880"/>
          </a:xfrm>
          <a:prstGeom prst="rect">
            <a:avLst/>
          </a:prstGeom>
          <a:ln w="0">
            <a:noFill/>
          </a:ln>
        </p:spPr>
      </p:pic>
      <p:pic>
        <p:nvPicPr>
          <p:cNvPr id="693" name="" descr=""/>
          <p:cNvPicPr/>
          <p:nvPr/>
        </p:nvPicPr>
        <p:blipFill>
          <a:blip r:embed="rId3"/>
          <a:stretch/>
        </p:blipFill>
        <p:spPr>
          <a:xfrm>
            <a:off x="5065560" y="3960000"/>
            <a:ext cx="4111920" cy="1765080"/>
          </a:xfrm>
          <a:prstGeom prst="rect">
            <a:avLst/>
          </a:prstGeom>
          <a:ln w="0">
            <a:noFill/>
          </a:ln>
        </p:spPr>
      </p:pic>
      <p:sp>
        <p:nvSpPr>
          <p:cNvPr id="4" name="PlaceHolder 3"/>
          <p:cNvSpPr>
            <a:spLocks noGrp="1"/>
          </p:cNvSpPr>
          <p:nvPr>
            <p:ph type="sldNum" idx="5"/>
          </p:nvPr>
        </p:nvSpPr>
        <p:spPr/>
        <p:txBody>
          <a:bodyPr/>
          <a:p>
            <a:fld id="{EC30981D-1B6A-49DD-9146-6C2E0F468333}" type="slidenum">
              <a:t>176</a:t>
            </a:fld>
          </a:p>
        </p:txBody>
      </p:sp>
      <p:sp>
        <p:nvSpPr>
          <p:cNvPr id="5" name="PlaceHolder 4"/>
          <p:cNvSpPr>
            <a:spLocks noGrp="1"/>
          </p:cNvSpPr>
          <p:nvPr>
            <p:ph type="dt" idx="6"/>
          </p:nvPr>
        </p:nvSpPr>
        <p:spPr/>
        <p:txBody>
          <a:bodyPr/>
          <a:p>
            <a:fld id="{D13FF365-DD21-4301-82B7-89C08C8665FE}" type="datetime1">
              <a:rPr lang="en-IN"/>
              <a:t>06/02/2025</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The PipeTransform Interface</a:t>
            </a:r>
            <a:endParaRPr b="0" lang="en-IN" sz="4400" spc="-1" strike="noStrike">
              <a:latin typeface="Arial"/>
            </a:endParaRPr>
          </a:p>
        </p:txBody>
      </p:sp>
      <p:sp>
        <p:nvSpPr>
          <p:cNvPr id="69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600" spc="-1" strike="noStrike">
                <a:latin typeface="Arial"/>
              </a:rPr>
              <a:t>The PipeTransform interface in Angular is used to create custom pipes. It defines the transform method, which contains the logic for data transformation.  </a:t>
            </a:r>
            <a:endParaRPr b="0" lang="en-IN" sz="2600" spc="-1" strike="noStrike">
              <a:latin typeface="Arial"/>
            </a:endParaRPr>
          </a:p>
        </p:txBody>
      </p:sp>
      <p:pic>
        <p:nvPicPr>
          <p:cNvPr id="696" name="" descr=""/>
          <p:cNvPicPr/>
          <p:nvPr/>
        </p:nvPicPr>
        <p:blipFill>
          <a:blip r:embed="rId1"/>
          <a:stretch/>
        </p:blipFill>
        <p:spPr>
          <a:xfrm>
            <a:off x="3780000" y="2432520"/>
            <a:ext cx="5125680" cy="3235680"/>
          </a:xfrm>
          <a:prstGeom prst="rect">
            <a:avLst/>
          </a:prstGeom>
          <a:ln w="0">
            <a:noFill/>
          </a:ln>
        </p:spPr>
      </p:pic>
      <p:sp>
        <p:nvSpPr>
          <p:cNvPr id="4" name="PlaceHolder 3"/>
          <p:cNvSpPr>
            <a:spLocks noGrp="1"/>
          </p:cNvSpPr>
          <p:nvPr>
            <p:ph type="sldNum" idx="5"/>
          </p:nvPr>
        </p:nvSpPr>
        <p:spPr/>
        <p:txBody>
          <a:bodyPr/>
          <a:p>
            <a:fld id="{2CEB4447-8932-4D36-B282-EBBE4D115EEA}" type="slidenum">
              <a:t>177</a:t>
            </a:fld>
          </a:p>
        </p:txBody>
      </p:sp>
      <p:sp>
        <p:nvSpPr>
          <p:cNvPr id="5" name="PlaceHolder 4"/>
          <p:cNvSpPr>
            <a:spLocks noGrp="1"/>
          </p:cNvSpPr>
          <p:nvPr>
            <p:ph type="dt" idx="6"/>
          </p:nvPr>
        </p:nvSpPr>
        <p:spPr/>
        <p:txBody>
          <a:bodyPr/>
          <a:p>
            <a:fld id="{1978EF49-E5FF-4D30-8922-667A9D6EC085}" type="datetime1">
              <a:rPr lang="en-IN"/>
              <a:t>06/02/2025</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Pipes</a:t>
            </a:r>
            <a:endParaRPr b="0" lang="en-IN" sz="4400" spc="-1" strike="noStrike">
              <a:latin typeface="Arial"/>
            </a:endParaRPr>
          </a:p>
        </p:txBody>
      </p:sp>
      <p:sp>
        <p:nvSpPr>
          <p:cNvPr id="69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Create a new pipe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pipe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99" name="" descr=""/>
          <p:cNvPicPr/>
          <p:nvPr/>
        </p:nvPicPr>
        <p:blipFill>
          <a:blip r:embed="rId1"/>
          <a:stretch/>
        </p:blipFill>
        <p:spPr>
          <a:xfrm>
            <a:off x="2858400" y="799200"/>
            <a:ext cx="4519080" cy="891360"/>
          </a:xfrm>
          <a:prstGeom prst="rect">
            <a:avLst/>
          </a:prstGeom>
          <a:ln w="0">
            <a:noFill/>
          </a:ln>
        </p:spPr>
      </p:pic>
      <p:pic>
        <p:nvPicPr>
          <p:cNvPr id="700" name="" descr=""/>
          <p:cNvPicPr/>
          <p:nvPr/>
        </p:nvPicPr>
        <p:blipFill>
          <a:blip r:embed="rId2"/>
          <a:stretch/>
        </p:blipFill>
        <p:spPr>
          <a:xfrm>
            <a:off x="1620000" y="1789560"/>
            <a:ext cx="4529160" cy="2167920"/>
          </a:xfrm>
          <a:prstGeom prst="rect">
            <a:avLst/>
          </a:prstGeom>
          <a:ln w="0">
            <a:noFill/>
          </a:ln>
        </p:spPr>
      </p:pic>
      <p:pic>
        <p:nvPicPr>
          <p:cNvPr id="701" name="" descr=""/>
          <p:cNvPicPr/>
          <p:nvPr/>
        </p:nvPicPr>
        <p:blipFill>
          <a:blip r:embed="rId3"/>
          <a:stretch/>
        </p:blipFill>
        <p:spPr>
          <a:xfrm>
            <a:off x="180000" y="4136400"/>
            <a:ext cx="5757480" cy="541080"/>
          </a:xfrm>
          <a:prstGeom prst="rect">
            <a:avLst/>
          </a:prstGeom>
          <a:ln w="0">
            <a:noFill/>
          </a:ln>
        </p:spPr>
      </p:pic>
      <p:pic>
        <p:nvPicPr>
          <p:cNvPr id="702" name="" descr=""/>
          <p:cNvPicPr/>
          <p:nvPr/>
        </p:nvPicPr>
        <p:blipFill>
          <a:blip r:embed="rId4"/>
          <a:stretch/>
        </p:blipFill>
        <p:spPr>
          <a:xfrm>
            <a:off x="6977160" y="3664080"/>
            <a:ext cx="2740320" cy="1193400"/>
          </a:xfrm>
          <a:prstGeom prst="rect">
            <a:avLst/>
          </a:prstGeom>
          <a:ln w="0">
            <a:noFill/>
          </a:ln>
        </p:spPr>
      </p:pic>
      <p:sp>
        <p:nvSpPr>
          <p:cNvPr id="4" name="PlaceHolder 3"/>
          <p:cNvSpPr>
            <a:spLocks noGrp="1"/>
          </p:cNvSpPr>
          <p:nvPr>
            <p:ph type="sldNum" idx="5"/>
          </p:nvPr>
        </p:nvSpPr>
        <p:spPr/>
        <p:txBody>
          <a:bodyPr/>
          <a:p>
            <a:fld id="{28ECC226-ADC8-4F1E-8D07-4FA82AE9FAF2}" type="slidenum">
              <a:t>178</a:t>
            </a:fld>
          </a:p>
        </p:txBody>
      </p:sp>
      <p:sp>
        <p:nvSpPr>
          <p:cNvPr id="5" name="PlaceHolder 4"/>
          <p:cNvSpPr>
            <a:spLocks noGrp="1"/>
          </p:cNvSpPr>
          <p:nvPr>
            <p:ph type="dt" idx="6"/>
          </p:nvPr>
        </p:nvSpPr>
        <p:spPr/>
        <p:txBody>
          <a:bodyPr/>
          <a:p>
            <a:fld id="{AC0C9D0C-307D-44BE-8C53-BE51C7520BE0}" type="datetime1">
              <a:rPr lang="en-IN"/>
              <a:t>06/02/2025</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Performance implications of Impure Pipes</a:t>
            </a:r>
            <a:endParaRPr b="0" lang="en-IN" sz="3600" spc="-1" strike="noStrike">
              <a:latin typeface="Arial"/>
            </a:endParaRPr>
          </a:p>
        </p:txBody>
      </p:sp>
      <p:sp>
        <p:nvSpPr>
          <p:cNvPr id="70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05" name="" descr=""/>
          <p:cNvPicPr/>
          <p:nvPr/>
        </p:nvPicPr>
        <p:blipFill>
          <a:blip r:embed="rId1"/>
          <a:stretch/>
        </p:blipFill>
        <p:spPr>
          <a:xfrm>
            <a:off x="1175760" y="648000"/>
            <a:ext cx="7815600" cy="4401720"/>
          </a:xfrm>
          <a:prstGeom prst="rect">
            <a:avLst/>
          </a:prstGeom>
          <a:ln w="0">
            <a:noFill/>
          </a:ln>
        </p:spPr>
      </p:pic>
      <p:sp>
        <p:nvSpPr>
          <p:cNvPr id="4" name="PlaceHolder 3"/>
          <p:cNvSpPr>
            <a:spLocks noGrp="1"/>
          </p:cNvSpPr>
          <p:nvPr>
            <p:ph type="sldNum" idx="5"/>
          </p:nvPr>
        </p:nvSpPr>
        <p:spPr/>
        <p:txBody>
          <a:bodyPr/>
          <a:p>
            <a:fld id="{9E16E91B-5619-4305-B9A3-614151809ED5}" type="slidenum">
              <a:t>179</a:t>
            </a:fld>
          </a:p>
        </p:txBody>
      </p:sp>
      <p:sp>
        <p:nvSpPr>
          <p:cNvPr id="5" name="PlaceHolder 4"/>
          <p:cNvSpPr>
            <a:spLocks noGrp="1"/>
          </p:cNvSpPr>
          <p:nvPr>
            <p:ph type="dt" idx="6"/>
          </p:nvPr>
        </p:nvSpPr>
        <p:spPr/>
        <p:txBody>
          <a:bodyPr/>
          <a:p>
            <a:fld id="{4E1C2C39-EC75-4201-84F8-C86FDF555C65}" type="datetime1">
              <a:rPr lang="en-IN"/>
              <a:t>06/02/2025</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List Rendering</a:t>
            </a:r>
            <a:endParaRPr b="0" lang="en-IN" sz="3300" spc="-1" strike="noStrike">
              <a:latin typeface="Arial"/>
            </a:endParaRPr>
          </a:p>
        </p:txBody>
      </p:sp>
      <p:sp>
        <p:nvSpPr>
          <p:cNvPr id="178"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Previous example can used for UL and OL.  </a:t>
            </a:r>
            <a:endParaRPr b="0" lang="en-IN" sz="2400" spc="-1" strike="noStrike">
              <a:latin typeface="Arial"/>
            </a:endParaRPr>
          </a:p>
        </p:txBody>
      </p:sp>
      <p:pic>
        <p:nvPicPr>
          <p:cNvPr id="179" name="" descr=""/>
          <p:cNvPicPr/>
          <p:nvPr/>
        </p:nvPicPr>
        <p:blipFill>
          <a:blip r:embed="rId1"/>
          <a:stretch/>
        </p:blipFill>
        <p:spPr>
          <a:xfrm>
            <a:off x="0" y="1440000"/>
            <a:ext cx="10074240" cy="2227320"/>
          </a:xfrm>
          <a:prstGeom prst="rect">
            <a:avLst/>
          </a:prstGeom>
          <a:ln w="18000">
            <a:noFill/>
          </a:ln>
        </p:spPr>
      </p:pic>
      <p:pic>
        <p:nvPicPr>
          <p:cNvPr id="180" name="" descr=""/>
          <p:cNvPicPr/>
          <p:nvPr/>
        </p:nvPicPr>
        <p:blipFill>
          <a:blip r:embed="rId2"/>
          <a:stretch/>
        </p:blipFill>
        <p:spPr>
          <a:xfrm>
            <a:off x="1260000" y="3632400"/>
            <a:ext cx="7734600" cy="2032200"/>
          </a:xfrm>
          <a:prstGeom prst="rect">
            <a:avLst/>
          </a:prstGeom>
          <a:ln w="18000">
            <a:noFill/>
          </a:ln>
        </p:spPr>
      </p:pic>
      <p:sp>
        <p:nvSpPr>
          <p:cNvPr id="4" name="PlaceHolder 3"/>
          <p:cNvSpPr>
            <a:spLocks noGrp="1"/>
          </p:cNvSpPr>
          <p:nvPr>
            <p:ph type="sldNum" idx="5"/>
          </p:nvPr>
        </p:nvSpPr>
        <p:spPr/>
        <p:txBody>
          <a:bodyPr/>
          <a:p>
            <a:fld id="{CE0639D3-CC34-4FAB-89B0-70BD7FD67A3C}" type="slidenum">
              <a:t>18</a:t>
            </a:fld>
          </a:p>
        </p:txBody>
      </p:sp>
      <p:sp>
        <p:nvSpPr>
          <p:cNvPr id="5" name="PlaceHolder 4"/>
          <p:cNvSpPr>
            <a:spLocks noGrp="1"/>
          </p:cNvSpPr>
          <p:nvPr>
            <p:ph type="dt" idx="6"/>
          </p:nvPr>
        </p:nvSpPr>
        <p:spPr/>
        <p:txBody>
          <a:bodyPr/>
          <a:p>
            <a:fld id="{431D1BEF-878A-4D1A-B15B-3371280AA376}" type="datetime1">
              <a:rPr lang="en-IN"/>
              <a:t>06/02/2025</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Understanding DI in Angular</a:t>
            </a:r>
            <a:endParaRPr b="0" lang="en-IN" sz="4400" spc="-1" strike="noStrike">
              <a:latin typeface="Arial"/>
            </a:endParaRPr>
          </a:p>
        </p:txBody>
      </p:sp>
      <p:sp>
        <p:nvSpPr>
          <p:cNvPr id="70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08" name="" descr=""/>
          <p:cNvPicPr/>
          <p:nvPr/>
        </p:nvPicPr>
        <p:blipFill>
          <a:blip r:embed="rId1"/>
          <a:stretch/>
        </p:blipFill>
        <p:spPr>
          <a:xfrm>
            <a:off x="680760" y="900000"/>
            <a:ext cx="8676720" cy="3459960"/>
          </a:xfrm>
          <a:prstGeom prst="rect">
            <a:avLst/>
          </a:prstGeom>
          <a:ln w="0">
            <a:noFill/>
          </a:ln>
        </p:spPr>
      </p:pic>
      <p:sp>
        <p:nvSpPr>
          <p:cNvPr id="4" name="PlaceHolder 3"/>
          <p:cNvSpPr>
            <a:spLocks noGrp="1"/>
          </p:cNvSpPr>
          <p:nvPr>
            <p:ph type="sldNum" idx="5"/>
          </p:nvPr>
        </p:nvSpPr>
        <p:spPr/>
        <p:txBody>
          <a:bodyPr/>
          <a:p>
            <a:fld id="{A67299A9-8647-4C81-8AA2-AB1D65350AB7}" type="slidenum">
              <a:t>180</a:t>
            </a:fld>
          </a:p>
        </p:txBody>
      </p:sp>
      <p:sp>
        <p:nvSpPr>
          <p:cNvPr id="5" name="PlaceHolder 4"/>
          <p:cNvSpPr>
            <a:spLocks noGrp="1"/>
          </p:cNvSpPr>
          <p:nvPr>
            <p:ph type="dt" idx="6"/>
          </p:nvPr>
        </p:nvSpPr>
        <p:spPr/>
        <p:txBody>
          <a:bodyPr/>
          <a:p>
            <a:fld id="{0543B25D-D8A7-4B86-AE76-6938F43495E1}" type="datetime1">
              <a:rPr lang="en-IN"/>
              <a:t>06/02/2025</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Constructor based hierarchical Injector</a:t>
            </a:r>
            <a:endParaRPr b="0" lang="en-IN" sz="4000" spc="-1" strike="noStrike">
              <a:latin typeface="Arial"/>
            </a:endParaRPr>
          </a:p>
        </p:txBody>
      </p:sp>
      <p:sp>
        <p:nvSpPr>
          <p:cNvPr id="71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11" name="" descr=""/>
          <p:cNvPicPr/>
          <p:nvPr/>
        </p:nvPicPr>
        <p:blipFill>
          <a:blip r:embed="rId1"/>
          <a:stretch/>
        </p:blipFill>
        <p:spPr>
          <a:xfrm>
            <a:off x="288000" y="720000"/>
            <a:ext cx="7377480" cy="2329560"/>
          </a:xfrm>
          <a:prstGeom prst="rect">
            <a:avLst/>
          </a:prstGeom>
          <a:ln w="0">
            <a:noFill/>
          </a:ln>
        </p:spPr>
      </p:pic>
      <p:pic>
        <p:nvPicPr>
          <p:cNvPr id="712" name="" descr=""/>
          <p:cNvPicPr/>
          <p:nvPr/>
        </p:nvPicPr>
        <p:blipFill>
          <a:blip r:embed="rId2"/>
          <a:stretch/>
        </p:blipFill>
        <p:spPr>
          <a:xfrm>
            <a:off x="271440" y="3081960"/>
            <a:ext cx="7646040" cy="1487520"/>
          </a:xfrm>
          <a:prstGeom prst="rect">
            <a:avLst/>
          </a:prstGeom>
          <a:ln w="0">
            <a:noFill/>
          </a:ln>
        </p:spPr>
      </p:pic>
      <p:pic>
        <p:nvPicPr>
          <p:cNvPr id="713" name="" descr=""/>
          <p:cNvPicPr/>
          <p:nvPr/>
        </p:nvPicPr>
        <p:blipFill>
          <a:blip r:embed="rId3"/>
          <a:stretch/>
        </p:blipFill>
        <p:spPr>
          <a:xfrm>
            <a:off x="246600" y="4547520"/>
            <a:ext cx="7670880" cy="1101960"/>
          </a:xfrm>
          <a:prstGeom prst="rect">
            <a:avLst/>
          </a:prstGeom>
          <a:ln w="0">
            <a:noFill/>
          </a:ln>
        </p:spPr>
      </p:pic>
      <p:sp>
        <p:nvSpPr>
          <p:cNvPr id="4" name="PlaceHolder 3"/>
          <p:cNvSpPr>
            <a:spLocks noGrp="1"/>
          </p:cNvSpPr>
          <p:nvPr>
            <p:ph type="sldNum" idx="5"/>
          </p:nvPr>
        </p:nvSpPr>
        <p:spPr/>
        <p:txBody>
          <a:bodyPr/>
          <a:p>
            <a:fld id="{BD24BD71-F399-4836-95D7-D79B74C61CA7}" type="slidenum">
              <a:t>181</a:t>
            </a:fld>
          </a:p>
        </p:txBody>
      </p:sp>
      <p:sp>
        <p:nvSpPr>
          <p:cNvPr id="5" name="PlaceHolder 4"/>
          <p:cNvSpPr>
            <a:spLocks noGrp="1"/>
          </p:cNvSpPr>
          <p:nvPr>
            <p:ph type="dt" idx="6"/>
          </p:nvPr>
        </p:nvSpPr>
        <p:spPr/>
        <p:txBody>
          <a:bodyPr/>
          <a:p>
            <a:fld id="{095AA155-FBD2-43B1-98D3-E8893C7FB088}" type="datetime1">
              <a:rPr lang="en-IN"/>
              <a:t>06/02/2025</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and non-Singleton Objects</a:t>
            </a:r>
            <a:endParaRPr b="0" lang="en-IN" sz="4400" spc="-1" strike="noStrike">
              <a:latin typeface="Arial"/>
            </a:endParaRPr>
          </a:p>
        </p:txBody>
      </p:sp>
      <p:sp>
        <p:nvSpPr>
          <p:cNvPr id="71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When a service is injected in the root then it is a global object and only one instance is made.  Hence it is a singleton object.  If the Service is injected in a specific component then an instance is created specific to that component, hence it is non-singleton object.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way you inject service in a component is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16" name="" descr=""/>
          <p:cNvPicPr/>
          <p:nvPr/>
        </p:nvPicPr>
        <p:blipFill>
          <a:blip r:embed="rId1"/>
          <a:stretch/>
        </p:blipFill>
        <p:spPr>
          <a:xfrm>
            <a:off x="424080" y="2628000"/>
            <a:ext cx="5729400" cy="2601000"/>
          </a:xfrm>
          <a:prstGeom prst="rect">
            <a:avLst/>
          </a:prstGeom>
          <a:ln w="0">
            <a:noFill/>
          </a:ln>
        </p:spPr>
      </p:pic>
      <p:pic>
        <p:nvPicPr>
          <p:cNvPr id="717" name="" descr=""/>
          <p:cNvPicPr/>
          <p:nvPr/>
        </p:nvPicPr>
        <p:blipFill>
          <a:blip r:embed="rId2"/>
          <a:stretch/>
        </p:blipFill>
        <p:spPr>
          <a:xfrm>
            <a:off x="5220000" y="1598400"/>
            <a:ext cx="4780800" cy="919080"/>
          </a:xfrm>
          <a:prstGeom prst="rect">
            <a:avLst/>
          </a:prstGeom>
          <a:ln w="0">
            <a:noFill/>
          </a:ln>
        </p:spPr>
      </p:pic>
      <p:sp>
        <p:nvSpPr>
          <p:cNvPr id="4" name="PlaceHolder 3"/>
          <p:cNvSpPr>
            <a:spLocks noGrp="1"/>
          </p:cNvSpPr>
          <p:nvPr>
            <p:ph type="sldNum" idx="5"/>
          </p:nvPr>
        </p:nvSpPr>
        <p:spPr/>
        <p:txBody>
          <a:bodyPr/>
          <a:p>
            <a:fld id="{9AC63A84-B764-4A4E-B51F-934A32C18524}" type="slidenum">
              <a:t>182</a:t>
            </a:fld>
          </a:p>
        </p:txBody>
      </p:sp>
      <p:sp>
        <p:nvSpPr>
          <p:cNvPr id="5" name="PlaceHolder 4"/>
          <p:cNvSpPr>
            <a:spLocks noGrp="1"/>
          </p:cNvSpPr>
          <p:nvPr>
            <p:ph type="dt" idx="6"/>
          </p:nvPr>
        </p:nvSpPr>
        <p:spPr/>
        <p:txBody>
          <a:bodyPr/>
          <a:p>
            <a:fld id="{2D049380-FB7E-4FAA-BF88-84E6E48702A0}" type="datetime1">
              <a:rPr lang="en-IN"/>
              <a:t>06/02/2025</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Service Classes</a:t>
            </a:r>
            <a:endParaRPr b="0" lang="en-IN" sz="4400" spc="-1" strike="noStrike">
              <a:latin typeface="Arial"/>
            </a:endParaRPr>
          </a:p>
        </p:txBody>
      </p:sp>
      <p:sp>
        <p:nvSpPr>
          <p:cNvPr id="71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Create a new service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Enter the List and a function in products.service.ts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 the constructor, create an object of service through Dependency Injection.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Create a function in app.componen.ts file to get the data from Service.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app.component.html file create a button and on click of a button call this function to get the data from service and display it.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20" name="" descr=""/>
          <p:cNvPicPr/>
          <p:nvPr/>
        </p:nvPicPr>
        <p:blipFill>
          <a:blip r:embed="rId1"/>
          <a:stretch/>
        </p:blipFill>
        <p:spPr>
          <a:xfrm>
            <a:off x="3026880" y="808200"/>
            <a:ext cx="6870600" cy="629280"/>
          </a:xfrm>
          <a:prstGeom prst="rect">
            <a:avLst/>
          </a:prstGeom>
          <a:ln w="0">
            <a:noFill/>
          </a:ln>
        </p:spPr>
      </p:pic>
      <p:sp>
        <p:nvSpPr>
          <p:cNvPr id="4" name="PlaceHolder 3"/>
          <p:cNvSpPr>
            <a:spLocks noGrp="1"/>
          </p:cNvSpPr>
          <p:nvPr>
            <p:ph type="sldNum" idx="5"/>
          </p:nvPr>
        </p:nvSpPr>
        <p:spPr/>
        <p:txBody>
          <a:bodyPr/>
          <a:p>
            <a:fld id="{66F24A1A-048A-4835-9204-BEF1D381DD80}" type="slidenum">
              <a:t>183</a:t>
            </a:fld>
          </a:p>
        </p:txBody>
      </p:sp>
      <p:sp>
        <p:nvSpPr>
          <p:cNvPr id="5" name="PlaceHolder 4"/>
          <p:cNvSpPr>
            <a:spLocks noGrp="1"/>
          </p:cNvSpPr>
          <p:nvPr>
            <p:ph type="dt" idx="6"/>
          </p:nvPr>
        </p:nvSpPr>
        <p:spPr/>
        <p:txBody>
          <a:bodyPr/>
          <a:p>
            <a:fld id="{080CBE56-F8A7-4429-B4C3-AD84B4AF1C2C}" type="datetime1">
              <a:rPr lang="en-IN"/>
              <a:t>06/02/2025</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with various Decorators in DI</a:t>
            </a:r>
            <a:endParaRPr b="0" lang="en-IN" sz="4400" spc="-1" strike="noStrike">
              <a:latin typeface="Arial"/>
            </a:endParaRPr>
          </a:p>
        </p:txBody>
      </p:sp>
      <p:sp>
        <p:nvSpPr>
          <p:cNvPr id="72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23" name="" descr=""/>
          <p:cNvPicPr/>
          <p:nvPr/>
        </p:nvPicPr>
        <p:blipFill>
          <a:blip r:embed="rId1"/>
          <a:stretch/>
        </p:blipFill>
        <p:spPr>
          <a:xfrm>
            <a:off x="360000" y="721080"/>
            <a:ext cx="8516880" cy="3807360"/>
          </a:xfrm>
          <a:prstGeom prst="rect">
            <a:avLst/>
          </a:prstGeom>
          <a:ln w="0">
            <a:noFill/>
          </a:ln>
        </p:spPr>
      </p:pic>
      <p:sp>
        <p:nvSpPr>
          <p:cNvPr id="4" name="PlaceHolder 3"/>
          <p:cNvSpPr>
            <a:spLocks noGrp="1"/>
          </p:cNvSpPr>
          <p:nvPr>
            <p:ph type="sldNum" idx="5"/>
          </p:nvPr>
        </p:nvSpPr>
        <p:spPr/>
        <p:txBody>
          <a:bodyPr/>
          <a:p>
            <a:fld id="{9793EB09-6907-44E6-B208-C4CCFCFB351A}" type="slidenum">
              <a:t>184</a:t>
            </a:fld>
          </a:p>
        </p:txBody>
      </p:sp>
      <p:sp>
        <p:nvSpPr>
          <p:cNvPr id="5" name="PlaceHolder 4"/>
          <p:cNvSpPr>
            <a:spLocks noGrp="1"/>
          </p:cNvSpPr>
          <p:nvPr>
            <p:ph type="dt" idx="6"/>
          </p:nvPr>
        </p:nvSpPr>
        <p:spPr/>
        <p:txBody>
          <a:bodyPr/>
          <a:p>
            <a:fld id="{1B4BF1F0-C337-40A5-991A-16436D5E1ABA}" type="datetime1">
              <a:rPr lang="en-IN"/>
              <a:t>06/02/2025</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Injector()</a:t>
            </a:r>
            <a:endParaRPr b="0" lang="en-IN" sz="4400" spc="-1" strike="noStrike">
              <a:latin typeface="Arial"/>
            </a:endParaRPr>
          </a:p>
        </p:txBody>
      </p:sp>
      <p:sp>
        <p:nvSpPr>
          <p:cNvPr id="72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600" spc="-1" strike="noStrike">
                <a:latin typeface="Arial"/>
              </a:rPr>
              <a:t>However, Injector is a service in Angular that plays an important role in Dependency Injection (DI). The Injector service allows you to manually inject dependencies into components, services, or directives. It provides the functionality to resolve dependencies at runtime, especially useful in cases where automatic DI cannot be used.</a:t>
            </a:r>
            <a:endParaRPr b="0" lang="en-IN" sz="2600" spc="-1" strike="noStrike">
              <a:latin typeface="Arial"/>
            </a:endParaRPr>
          </a:p>
          <a:p>
            <a:pPr marL="432000" indent="-324000">
              <a:lnSpc>
                <a:spcPct val="100000"/>
              </a:lnSpc>
              <a:buClr>
                <a:srgbClr val="000000"/>
              </a:buClr>
              <a:buFont typeface="Wingdings" charset="2"/>
              <a:buChar char=""/>
            </a:pPr>
            <a:r>
              <a:rPr b="0" lang="en-IN" sz="2600" spc="-1" strike="noStrike">
                <a:latin typeface="Arial"/>
              </a:rPr>
              <a:t> </a:t>
            </a:r>
            <a:endParaRPr b="0" lang="en-IN" sz="2600" spc="-1" strike="noStrike">
              <a:latin typeface="Arial"/>
            </a:endParaRPr>
          </a:p>
          <a:p>
            <a:pPr marL="432000" indent="-324000">
              <a:lnSpc>
                <a:spcPct val="100000"/>
              </a:lnSpc>
              <a:buClr>
                <a:srgbClr val="000000"/>
              </a:buClr>
              <a:buFont typeface="Wingdings" charset="2"/>
              <a:buChar char=""/>
            </a:pPr>
            <a:r>
              <a:rPr b="0" lang="en-IN" sz="2600" spc="-1" strike="noStrike">
                <a:latin typeface="Arial"/>
              </a:rPr>
              <a:t> </a:t>
            </a:r>
            <a:endParaRPr b="0" lang="en-IN" sz="2600" spc="-1" strike="noStrike">
              <a:latin typeface="Arial"/>
            </a:endParaRPr>
          </a:p>
        </p:txBody>
      </p:sp>
      <p:pic>
        <p:nvPicPr>
          <p:cNvPr id="726" name="" descr=""/>
          <p:cNvPicPr/>
          <p:nvPr/>
        </p:nvPicPr>
        <p:blipFill>
          <a:blip r:embed="rId1"/>
          <a:stretch/>
        </p:blipFill>
        <p:spPr>
          <a:xfrm>
            <a:off x="1080000" y="3340440"/>
            <a:ext cx="4493160" cy="797040"/>
          </a:xfrm>
          <a:prstGeom prst="rect">
            <a:avLst/>
          </a:prstGeom>
          <a:ln w="0">
            <a:noFill/>
          </a:ln>
        </p:spPr>
      </p:pic>
      <p:sp>
        <p:nvSpPr>
          <p:cNvPr id="4" name="PlaceHolder 3"/>
          <p:cNvSpPr>
            <a:spLocks noGrp="1"/>
          </p:cNvSpPr>
          <p:nvPr>
            <p:ph type="sldNum" idx="5"/>
          </p:nvPr>
        </p:nvSpPr>
        <p:spPr/>
        <p:txBody>
          <a:bodyPr/>
          <a:p>
            <a:fld id="{D7D085D1-A504-49C2-BE5D-1E61AE0895BE}" type="slidenum">
              <a:t>185</a:t>
            </a:fld>
          </a:p>
        </p:txBody>
      </p:sp>
      <p:sp>
        <p:nvSpPr>
          <p:cNvPr id="5" name="PlaceHolder 4"/>
          <p:cNvSpPr>
            <a:spLocks noGrp="1"/>
          </p:cNvSpPr>
          <p:nvPr>
            <p:ph type="dt" idx="6"/>
          </p:nvPr>
        </p:nvSpPr>
        <p:spPr/>
        <p:txBody>
          <a:bodyPr/>
          <a:p>
            <a:fld id="{B72302AD-9515-4B99-B9C8-85303177E1F0}" type="datetime1">
              <a:rPr lang="en-IN"/>
              <a:t>06/02/2025</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@Injectable()</a:t>
            </a:r>
            <a:endParaRPr b="0" lang="en-IN" sz="4400" spc="-1" strike="noStrike">
              <a:latin typeface="Arial"/>
            </a:endParaRPr>
          </a:p>
        </p:txBody>
      </p:sp>
      <p:sp>
        <p:nvSpPr>
          <p:cNvPr id="72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@Injectable() Decorator in Angular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@Injectable() decorator is an essential part of Angular’s Dependency Injection (DI) system. It is used to mark a class as injectable, meaning Angular can create an instance of the class and inject it wherever it's needed (such as in components, other services, etc.).</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Purpose of @Injectable():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@Injectable() decorator is used to define a service or class that can be injected by Angular's DI system.</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tells Angular that the class is a service and should be managed by the DI container.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Without @Injectable(), Angular won't be able to inject the class and would throw an error when trying to inject it.</a:t>
            </a:r>
            <a:endParaRPr b="0" lang="en-IN" sz="1800" spc="-1" strike="noStrike">
              <a:latin typeface="Arial"/>
            </a:endParaRPr>
          </a:p>
        </p:txBody>
      </p:sp>
      <p:sp>
        <p:nvSpPr>
          <p:cNvPr id="4" name="PlaceHolder 3"/>
          <p:cNvSpPr>
            <a:spLocks noGrp="1"/>
          </p:cNvSpPr>
          <p:nvPr>
            <p:ph type="sldNum" idx="5"/>
          </p:nvPr>
        </p:nvSpPr>
        <p:spPr/>
        <p:txBody>
          <a:bodyPr/>
          <a:p>
            <a:fld id="{E0164F2C-70D3-48BF-9867-F952AE125EA7}" type="slidenum">
              <a:t>186</a:t>
            </a:fld>
          </a:p>
        </p:txBody>
      </p:sp>
      <p:sp>
        <p:nvSpPr>
          <p:cNvPr id="5" name="PlaceHolder 4"/>
          <p:cNvSpPr>
            <a:spLocks noGrp="1"/>
          </p:cNvSpPr>
          <p:nvPr>
            <p:ph type="dt" idx="6"/>
          </p:nvPr>
        </p:nvSpPr>
        <p:spPr/>
        <p:txBody>
          <a:bodyPr/>
          <a:p>
            <a:fld id="{08DEE32E-C5DC-40E7-9A66-20055601D2ED}" type="datetime1">
              <a:rPr lang="en-IN"/>
              <a:t>06/02/2025</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Building Template Forms and Reactive Forms</a:t>
            </a:r>
            <a:endParaRPr b="0" lang="en-IN" sz="3600" spc="-1" strike="noStrike">
              <a:latin typeface="Arial"/>
            </a:endParaRPr>
          </a:p>
        </p:txBody>
      </p:sp>
      <p:sp>
        <p:nvSpPr>
          <p:cNvPr id="73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400" spc="-1" strike="noStrike">
                <a:latin typeface="Arial"/>
                <a:ea typeface="Microsoft YaHei"/>
              </a:rPr>
              <a:t>In Angular, there are two primary ways to manage forms: Template-driven Forms and Reactive Forms. Both provide mechanisms to manage user input, but they differ in how they are structured and the level of control they </a:t>
            </a:r>
            <a:r>
              <a:rPr b="0" lang="en-IN" sz="2800" spc="-1" strike="noStrike">
                <a:latin typeface="Arial"/>
                <a:ea typeface="Microsoft YaHei"/>
              </a:rPr>
              <a:t>offer.</a:t>
            </a:r>
            <a:endParaRPr b="0" lang="en-IN" sz="2800" spc="-1" strike="noStrike">
              <a:latin typeface="Arial"/>
            </a:endParaRPr>
          </a:p>
          <a:p>
            <a:pPr marL="432000" indent="-324000">
              <a:lnSpc>
                <a:spcPct val="100000"/>
              </a:lnSpc>
              <a:buClr>
                <a:srgbClr val="000000"/>
              </a:buClr>
              <a:buFont typeface="Wingdings" charset="2"/>
              <a:buChar char=""/>
            </a:pPr>
            <a:r>
              <a:rPr b="0" lang="en-IN" sz="2200" spc="-1" strike="noStrike">
                <a:latin typeface="Arial"/>
                <a:ea typeface="Microsoft YaHei"/>
              </a:rPr>
              <a:t>1. Template-Driven Forms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ea typeface="Microsoft YaHei"/>
              </a:rPr>
              <a:t>Template-driven forms are ideal for simple forms where you don’t need a lot of programmatic control over the form. In this approach, form controls are primarily managed through the template (HTML) and require less boilerplate code.</a:t>
            </a:r>
            <a:endParaRPr b="0" lang="en-IN" sz="2200" spc="-1" strike="noStrike">
              <a:latin typeface="Arial"/>
            </a:endParaRPr>
          </a:p>
          <a:p>
            <a:pPr>
              <a:lnSpc>
                <a:spcPct val="100000"/>
              </a:lnSpc>
              <a:buNone/>
            </a:pPr>
            <a:endParaRPr b="0" lang="en-IN" sz="2200" spc="-1" strike="noStrike">
              <a:latin typeface="Arial"/>
            </a:endParaRPr>
          </a:p>
        </p:txBody>
      </p:sp>
      <p:sp>
        <p:nvSpPr>
          <p:cNvPr id="4" name="PlaceHolder 3"/>
          <p:cNvSpPr>
            <a:spLocks noGrp="1"/>
          </p:cNvSpPr>
          <p:nvPr>
            <p:ph type="sldNum" idx="5"/>
          </p:nvPr>
        </p:nvSpPr>
        <p:spPr/>
        <p:txBody>
          <a:bodyPr/>
          <a:p>
            <a:fld id="{E2980C8B-6C7C-4615-BA67-B2B430B2EF60}" type="slidenum">
              <a:t>187</a:t>
            </a:fld>
          </a:p>
        </p:txBody>
      </p:sp>
      <p:sp>
        <p:nvSpPr>
          <p:cNvPr id="5" name="PlaceHolder 4"/>
          <p:cNvSpPr>
            <a:spLocks noGrp="1"/>
          </p:cNvSpPr>
          <p:nvPr>
            <p:ph type="dt" idx="6"/>
          </p:nvPr>
        </p:nvSpPr>
        <p:spPr/>
        <p:txBody>
          <a:bodyPr/>
          <a:p>
            <a:fld id="{F81E2CDF-DA59-4D10-A5B7-0D9C9F8E2488}" type="datetime1">
              <a:rPr lang="en-IN"/>
              <a:t>06/02/2025</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Building Template Forms and Reactive Forms</a:t>
            </a:r>
            <a:endParaRPr b="0" lang="en-IN" sz="3600" spc="-1" strike="noStrike">
              <a:latin typeface="Arial"/>
            </a:endParaRPr>
          </a:p>
        </p:txBody>
      </p:sp>
      <p:sp>
        <p:nvSpPr>
          <p:cNvPr id="73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33" name="" descr=""/>
          <p:cNvPicPr/>
          <p:nvPr/>
        </p:nvPicPr>
        <p:blipFill>
          <a:blip r:embed="rId1"/>
          <a:stretch/>
        </p:blipFill>
        <p:spPr>
          <a:xfrm>
            <a:off x="396360" y="692280"/>
            <a:ext cx="7179480" cy="4978440"/>
          </a:xfrm>
          <a:prstGeom prst="rect">
            <a:avLst/>
          </a:prstGeom>
          <a:ln w="0">
            <a:noFill/>
          </a:ln>
        </p:spPr>
      </p:pic>
      <p:sp>
        <p:nvSpPr>
          <p:cNvPr id="4" name="PlaceHolder 3"/>
          <p:cNvSpPr>
            <a:spLocks noGrp="1"/>
          </p:cNvSpPr>
          <p:nvPr>
            <p:ph type="sldNum" idx="5"/>
          </p:nvPr>
        </p:nvSpPr>
        <p:spPr/>
        <p:txBody>
          <a:bodyPr/>
          <a:p>
            <a:fld id="{31A455A8-F133-47C5-9964-A2E62C5112A5}" type="slidenum">
              <a:t>188</a:t>
            </a:fld>
          </a:p>
        </p:txBody>
      </p:sp>
      <p:sp>
        <p:nvSpPr>
          <p:cNvPr id="5" name="PlaceHolder 4"/>
          <p:cNvSpPr>
            <a:spLocks noGrp="1"/>
          </p:cNvSpPr>
          <p:nvPr>
            <p:ph type="dt" idx="6"/>
          </p:nvPr>
        </p:nvSpPr>
        <p:spPr/>
        <p:txBody>
          <a:bodyPr/>
          <a:p>
            <a:fld id="{66DC6C8C-DC28-419A-9E77-03AB01778C6F}" type="datetime1">
              <a:rPr lang="en-IN"/>
              <a:t>06/02/2025</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Building Template Forms and Reactive Forms</a:t>
            </a:r>
            <a:endParaRPr b="0" lang="en-IN" sz="3600" spc="-1" strike="noStrike">
              <a:latin typeface="Arial"/>
            </a:endParaRPr>
          </a:p>
        </p:txBody>
      </p:sp>
      <p:sp>
        <p:nvSpPr>
          <p:cNvPr id="73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Template Driven Form : in App.component.html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App.component.ts -- </a:t>
            </a:r>
            <a:endParaRPr b="0" lang="en-IN" sz="1800" spc="-1" strike="noStrike">
              <a:latin typeface="Arial"/>
            </a:endParaRPr>
          </a:p>
        </p:txBody>
      </p:sp>
      <p:pic>
        <p:nvPicPr>
          <p:cNvPr id="736" name="" descr=""/>
          <p:cNvPicPr/>
          <p:nvPr/>
        </p:nvPicPr>
        <p:blipFill>
          <a:blip r:embed="rId1"/>
          <a:stretch/>
        </p:blipFill>
        <p:spPr>
          <a:xfrm>
            <a:off x="540000" y="1080000"/>
            <a:ext cx="5475600" cy="2071800"/>
          </a:xfrm>
          <a:prstGeom prst="rect">
            <a:avLst/>
          </a:prstGeom>
          <a:ln w="0">
            <a:noFill/>
          </a:ln>
        </p:spPr>
      </p:pic>
      <p:pic>
        <p:nvPicPr>
          <p:cNvPr id="737" name="" descr=""/>
          <p:cNvPicPr/>
          <p:nvPr/>
        </p:nvPicPr>
        <p:blipFill>
          <a:blip r:embed="rId2"/>
          <a:stretch/>
        </p:blipFill>
        <p:spPr>
          <a:xfrm>
            <a:off x="3060000" y="3279240"/>
            <a:ext cx="4813200" cy="858240"/>
          </a:xfrm>
          <a:prstGeom prst="rect">
            <a:avLst/>
          </a:prstGeom>
          <a:ln w="0">
            <a:noFill/>
          </a:ln>
        </p:spPr>
      </p:pic>
      <p:pic>
        <p:nvPicPr>
          <p:cNvPr id="738" name="" descr=""/>
          <p:cNvPicPr/>
          <p:nvPr/>
        </p:nvPicPr>
        <p:blipFill>
          <a:blip r:embed="rId3"/>
          <a:stretch/>
        </p:blipFill>
        <p:spPr>
          <a:xfrm>
            <a:off x="167760" y="4140000"/>
            <a:ext cx="3969720" cy="1571040"/>
          </a:xfrm>
          <a:prstGeom prst="rect">
            <a:avLst/>
          </a:prstGeom>
          <a:ln w="0">
            <a:noFill/>
          </a:ln>
        </p:spPr>
      </p:pic>
      <p:sp>
        <p:nvSpPr>
          <p:cNvPr id="4" name="PlaceHolder 3"/>
          <p:cNvSpPr>
            <a:spLocks noGrp="1"/>
          </p:cNvSpPr>
          <p:nvPr>
            <p:ph type="sldNum" idx="5"/>
          </p:nvPr>
        </p:nvSpPr>
        <p:spPr/>
        <p:txBody>
          <a:bodyPr/>
          <a:p>
            <a:fld id="{AF0F4291-DC4C-423C-8A21-D4644EE47667}" type="slidenum">
              <a:t>189</a:t>
            </a:fld>
          </a:p>
        </p:txBody>
      </p:sp>
      <p:sp>
        <p:nvSpPr>
          <p:cNvPr id="5" name="PlaceHolder 4"/>
          <p:cNvSpPr>
            <a:spLocks noGrp="1"/>
          </p:cNvSpPr>
          <p:nvPr>
            <p:ph type="dt" idx="6"/>
          </p:nvPr>
        </p:nvSpPr>
        <p:spPr/>
        <p:txBody>
          <a:bodyPr/>
          <a:p>
            <a:fld id="{211F3AD3-7EA6-437F-8A52-EFAD93F385CF}" type="datetime1">
              <a:rPr lang="en-IN"/>
              <a:t>06/02/2025</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Links - Link concepts. </a:t>
            </a:r>
            <a:endParaRPr b="0" lang="en-IN" sz="3300" spc="-1" strike="noStrike">
              <a:latin typeface="Arial"/>
            </a:endParaRPr>
          </a:p>
        </p:txBody>
      </p:sp>
      <p:sp>
        <p:nvSpPr>
          <p:cNvPr id="182" name="PlaceHolder 2"/>
          <p:cNvSpPr>
            <a:spLocks noGrp="1"/>
          </p:cNvSpPr>
          <p:nvPr>
            <p:ph/>
          </p:nvPr>
        </p:nvSpPr>
        <p:spPr>
          <a:xfrm>
            <a:off x="360000" y="90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 are created using the &lt;a&gt; (anchor) element, which is used to define hyperlinks that allow users to navigate between different pages or sections within a page or external sites.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 Concepts : A link in HTML is typically created with the &lt;a&gt; element, which stands for "anchor". The anchor element allows you to link to other web pages, files, or specific parts of a page. The href attribute in the &lt;a&gt; tag specifies the destination of the link.</a:t>
            </a:r>
            <a:endParaRPr b="0" lang="en-IN" sz="2400" spc="-1" strike="noStrike">
              <a:latin typeface="Arial"/>
            </a:endParaRPr>
          </a:p>
        </p:txBody>
      </p:sp>
      <p:sp>
        <p:nvSpPr>
          <p:cNvPr id="4" name="PlaceHolder 3"/>
          <p:cNvSpPr>
            <a:spLocks noGrp="1"/>
          </p:cNvSpPr>
          <p:nvPr>
            <p:ph type="sldNum" idx="5"/>
          </p:nvPr>
        </p:nvSpPr>
        <p:spPr/>
        <p:txBody>
          <a:bodyPr/>
          <a:p>
            <a:fld id="{28251195-1FC9-4AF9-B240-B7194C8F2249}" type="slidenum">
              <a:t>19</a:t>
            </a:fld>
          </a:p>
        </p:txBody>
      </p:sp>
      <p:sp>
        <p:nvSpPr>
          <p:cNvPr id="5" name="PlaceHolder 4"/>
          <p:cNvSpPr>
            <a:spLocks noGrp="1"/>
          </p:cNvSpPr>
          <p:nvPr>
            <p:ph type="dt" idx="6"/>
          </p:nvPr>
        </p:nvSpPr>
        <p:spPr/>
        <p:txBody>
          <a:bodyPr/>
          <a:p>
            <a:fld id="{7A658732-07BB-46C2-8E2E-99BBA52045AF}" type="datetime1">
              <a:rPr lang="en-IN"/>
              <a:t>06/02/2025</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Building Template Forms and Reactive Forms</a:t>
            </a:r>
            <a:endParaRPr b="0" lang="en-IN" sz="3600" spc="-1" strike="noStrike">
              <a:latin typeface="Arial"/>
            </a:endParaRPr>
          </a:p>
        </p:txBody>
      </p:sp>
      <p:sp>
        <p:nvSpPr>
          <p:cNvPr id="74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Reactive forms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1. Add ReactiveFormsModules in app.module.ts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2. Add the following code in app.component.ts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41" name="" descr=""/>
          <p:cNvPicPr/>
          <p:nvPr/>
        </p:nvPicPr>
        <p:blipFill>
          <a:blip r:embed="rId1"/>
          <a:stretch/>
        </p:blipFill>
        <p:spPr>
          <a:xfrm>
            <a:off x="5940000" y="865440"/>
            <a:ext cx="1977840" cy="1292400"/>
          </a:xfrm>
          <a:prstGeom prst="rect">
            <a:avLst/>
          </a:prstGeom>
          <a:ln w="0">
            <a:noFill/>
          </a:ln>
        </p:spPr>
      </p:pic>
      <p:pic>
        <p:nvPicPr>
          <p:cNvPr id="742" name="" descr=""/>
          <p:cNvPicPr/>
          <p:nvPr/>
        </p:nvPicPr>
        <p:blipFill>
          <a:blip r:embed="rId2"/>
          <a:stretch/>
        </p:blipFill>
        <p:spPr>
          <a:xfrm>
            <a:off x="1080000" y="1872360"/>
            <a:ext cx="4902840" cy="2265480"/>
          </a:xfrm>
          <a:prstGeom prst="rect">
            <a:avLst/>
          </a:prstGeom>
          <a:ln w="0">
            <a:noFill/>
          </a:ln>
        </p:spPr>
      </p:pic>
      <p:sp>
        <p:nvSpPr>
          <p:cNvPr id="4" name="PlaceHolder 3"/>
          <p:cNvSpPr>
            <a:spLocks noGrp="1"/>
          </p:cNvSpPr>
          <p:nvPr>
            <p:ph type="sldNum" idx="5"/>
          </p:nvPr>
        </p:nvSpPr>
        <p:spPr/>
        <p:txBody>
          <a:bodyPr/>
          <a:p>
            <a:fld id="{E028CA35-4A32-4F73-BE1D-C484C053915A}" type="slidenum">
              <a:t>190</a:t>
            </a:fld>
          </a:p>
        </p:txBody>
      </p:sp>
      <p:sp>
        <p:nvSpPr>
          <p:cNvPr id="5" name="PlaceHolder 4"/>
          <p:cNvSpPr>
            <a:spLocks noGrp="1"/>
          </p:cNvSpPr>
          <p:nvPr>
            <p:ph type="dt" idx="6"/>
          </p:nvPr>
        </p:nvSpPr>
        <p:spPr/>
        <p:txBody>
          <a:bodyPr/>
          <a:p>
            <a:fld id="{FB5C93E8-EDEF-4C1D-B991-BAB5644778AE}" type="datetime1">
              <a:rPr lang="en-IN"/>
              <a:t>06/02/2025</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Building Template Forms and Reactive Forms</a:t>
            </a:r>
            <a:endParaRPr b="0" lang="en-IN" sz="3600" spc="-1" strike="noStrike">
              <a:latin typeface="Arial"/>
            </a:endParaRPr>
          </a:p>
        </p:txBody>
      </p:sp>
      <p:sp>
        <p:nvSpPr>
          <p:cNvPr id="74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App.component.html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Run the project in browser,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you get: </a:t>
            </a:r>
            <a:endParaRPr b="0" lang="en-IN" sz="1800" spc="-1" strike="noStrike">
              <a:latin typeface="Arial"/>
            </a:endParaRPr>
          </a:p>
        </p:txBody>
      </p:sp>
      <p:pic>
        <p:nvPicPr>
          <p:cNvPr id="745" name="" descr=""/>
          <p:cNvPicPr/>
          <p:nvPr/>
        </p:nvPicPr>
        <p:blipFill>
          <a:blip r:embed="rId1"/>
          <a:stretch/>
        </p:blipFill>
        <p:spPr>
          <a:xfrm>
            <a:off x="4140000" y="818640"/>
            <a:ext cx="5056920" cy="2239200"/>
          </a:xfrm>
          <a:prstGeom prst="rect">
            <a:avLst/>
          </a:prstGeom>
          <a:ln w="0">
            <a:noFill/>
          </a:ln>
        </p:spPr>
      </p:pic>
      <p:pic>
        <p:nvPicPr>
          <p:cNvPr id="746" name="" descr=""/>
          <p:cNvPicPr/>
          <p:nvPr/>
        </p:nvPicPr>
        <p:blipFill>
          <a:blip r:embed="rId2"/>
          <a:stretch/>
        </p:blipFill>
        <p:spPr>
          <a:xfrm>
            <a:off x="4140000" y="3457080"/>
            <a:ext cx="5802840" cy="2300760"/>
          </a:xfrm>
          <a:prstGeom prst="rect">
            <a:avLst/>
          </a:prstGeom>
          <a:ln w="0">
            <a:noFill/>
          </a:ln>
        </p:spPr>
      </p:pic>
      <p:sp>
        <p:nvSpPr>
          <p:cNvPr id="4" name="PlaceHolder 3"/>
          <p:cNvSpPr>
            <a:spLocks noGrp="1"/>
          </p:cNvSpPr>
          <p:nvPr>
            <p:ph type="sldNum" idx="5"/>
          </p:nvPr>
        </p:nvSpPr>
        <p:spPr/>
        <p:txBody>
          <a:bodyPr/>
          <a:p>
            <a:fld id="{A1B4D301-CE23-42E7-BB18-846E44A3F38B}" type="slidenum">
              <a:t>191</a:t>
            </a:fld>
          </a:p>
        </p:txBody>
      </p:sp>
      <p:sp>
        <p:nvSpPr>
          <p:cNvPr id="5" name="PlaceHolder 4"/>
          <p:cNvSpPr>
            <a:spLocks noGrp="1"/>
          </p:cNvSpPr>
          <p:nvPr>
            <p:ph type="dt" idx="6"/>
          </p:nvPr>
        </p:nvSpPr>
        <p:spPr/>
        <p:txBody>
          <a:bodyPr/>
          <a:p>
            <a:fld id="{123DD434-B787-4954-A340-0F16E3E063A0}" type="datetime1">
              <a:rPr lang="en-IN"/>
              <a:t>06/02/2025</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Understanding FormBuilder, FormGroup, FormControl classes</a:t>
            </a:r>
            <a:endParaRPr b="0" lang="en-IN" sz="2600" spc="-1" strike="noStrike">
              <a:latin typeface="Arial"/>
            </a:endParaRPr>
          </a:p>
        </p:txBody>
      </p:sp>
      <p:sp>
        <p:nvSpPr>
          <p:cNvPr id="74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Angular provides Reactive Forms to handle form validation and data binding. The three key classes used in reactive forms are: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1️</a:t>
            </a:r>
            <a:r>
              <a:rPr b="1" lang="en-IN" sz="1800" spc="-1" strike="noStrike">
                <a:latin typeface="Arial"/>
              </a:rPr>
              <a:t>⃣ FormControl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FormControl is used to manage the value, validation, and state of a single form field in Angular Reactive Forms.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provides methods to set, reset, or update field values dynamically.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can be used independently or inside a FormGroup for form validation.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Commonly used with [formControl] directive in the template.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Example: userId = new FormControl(''); creates a single input field control.</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2️⃣ </a:t>
            </a:r>
            <a:r>
              <a:rPr b="1" lang="en-IN" sz="1800" spc="-1" strike="noStrike">
                <a:latin typeface="Arial"/>
              </a:rPr>
              <a:t>FormGroup</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FormGroup is a collection of multiple FormControl instances, managing them as a single unit.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allows group-level validation and provides access to the state of all fields.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with [formGroup] directive in the template for handling multiple inputs.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Helps in retrieving and validating form values efficiently.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Example: new FormGroup({ userId: new FormControl(''), password: new FormControl('') }).</a:t>
            </a:r>
            <a:endParaRPr b="0" lang="en-IN" sz="1800" spc="-1" strike="noStrike">
              <a:latin typeface="Arial"/>
            </a:endParaRPr>
          </a:p>
        </p:txBody>
      </p:sp>
      <p:sp>
        <p:nvSpPr>
          <p:cNvPr id="4" name="PlaceHolder 3"/>
          <p:cNvSpPr>
            <a:spLocks noGrp="1"/>
          </p:cNvSpPr>
          <p:nvPr>
            <p:ph type="sldNum" idx="5"/>
          </p:nvPr>
        </p:nvSpPr>
        <p:spPr/>
        <p:txBody>
          <a:bodyPr/>
          <a:p>
            <a:fld id="{D973BA8C-93C6-4DC8-83E2-0BFAA78A0E73}" type="slidenum">
              <a:t>192</a:t>
            </a:fld>
          </a:p>
        </p:txBody>
      </p:sp>
      <p:sp>
        <p:nvSpPr>
          <p:cNvPr id="5" name="PlaceHolder 4"/>
          <p:cNvSpPr>
            <a:spLocks noGrp="1"/>
          </p:cNvSpPr>
          <p:nvPr>
            <p:ph type="dt" idx="6"/>
          </p:nvPr>
        </p:nvSpPr>
        <p:spPr/>
        <p:txBody>
          <a:bodyPr/>
          <a:p>
            <a:fld id="{6F6A8804-A558-4FD2-8359-C6739EAFE0B5}" type="datetime1">
              <a:rPr lang="en-IN"/>
              <a:t>06/02/2025</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Understanding FormBuilder, FormGroup, FormControl classes</a:t>
            </a:r>
            <a:endParaRPr b="0" lang="en-IN" sz="2600" spc="-1" strike="noStrike">
              <a:latin typeface="Arial"/>
            </a:endParaRPr>
          </a:p>
        </p:txBody>
      </p:sp>
      <p:sp>
        <p:nvSpPr>
          <p:cNvPr id="75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3️⃣ </a:t>
            </a:r>
            <a:r>
              <a:rPr b="1" lang="en-IN" sz="1800" spc="-1" strike="noStrike">
                <a:latin typeface="Arial"/>
              </a:rPr>
              <a:t>FormBuilder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FormBuilder is a service in Angular that simplifies the creation of FormGroup and FormControl.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reduces boilerplate code by using .group({}) instead of manually creating FormControl instances.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Supports adding synchronous and asynchronous validators in a concise way.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Best suited for handling large and complex forms dynamically.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Example: this.fb.group({ userId: ['', Validators.required], password: ['', Validators.required] }).</a:t>
            </a:r>
            <a:endParaRPr b="0" lang="en-IN" sz="1800" spc="-1" strike="noStrike">
              <a:latin typeface="Arial"/>
            </a:endParaRPr>
          </a:p>
        </p:txBody>
      </p:sp>
      <p:sp>
        <p:nvSpPr>
          <p:cNvPr id="4" name="PlaceHolder 3"/>
          <p:cNvSpPr>
            <a:spLocks noGrp="1"/>
          </p:cNvSpPr>
          <p:nvPr>
            <p:ph type="sldNum" idx="5"/>
          </p:nvPr>
        </p:nvSpPr>
        <p:spPr/>
        <p:txBody>
          <a:bodyPr/>
          <a:p>
            <a:fld id="{B3A93F0F-DCBF-4863-B8E4-6BF31444F347}" type="slidenum">
              <a:t>193</a:t>
            </a:fld>
          </a:p>
        </p:txBody>
      </p:sp>
      <p:sp>
        <p:nvSpPr>
          <p:cNvPr id="5" name="PlaceHolder 4"/>
          <p:cNvSpPr>
            <a:spLocks noGrp="1"/>
          </p:cNvSpPr>
          <p:nvPr>
            <p:ph type="dt" idx="6"/>
          </p:nvPr>
        </p:nvSpPr>
        <p:spPr/>
        <p:txBody>
          <a:bodyPr/>
          <a:p>
            <a:fld id="{9BDE2AF2-031D-4EAC-A937-DB850563E7A8}" type="datetime1">
              <a:rPr lang="en-IN"/>
              <a:t>06/02/2025</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Validating Forms</a:t>
            </a:r>
            <a:endParaRPr b="0" lang="en-IN" sz="4400" spc="-1" strike="noStrike">
              <a:latin typeface="Arial"/>
            </a:endParaRPr>
          </a:p>
        </p:txBody>
      </p:sp>
      <p:sp>
        <p:nvSpPr>
          <p:cNvPr id="75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Add the following code in app.component.ts</a:t>
            </a:r>
            <a:endParaRPr b="0" lang="en-IN" sz="1500" spc="-1" strike="noStrike">
              <a:latin typeface="Arial"/>
            </a:endParaRPr>
          </a:p>
          <a:p>
            <a:pPr lvl="1" marL="864000" indent="-324000">
              <a:lnSpc>
                <a:spcPct val="100000"/>
              </a:lnSpc>
              <a:spcBef>
                <a:spcPts val="1134"/>
              </a:spcBef>
              <a:buClr>
                <a:srgbClr val="000000"/>
              </a:buClr>
              <a:buSzPct val="75000"/>
              <a:buFont typeface="Symbol"/>
              <a:buChar char=""/>
            </a:pPr>
            <a:r>
              <a:rPr b="1" lang="en-IN" sz="1500" spc="-1" strike="noStrike">
                <a:latin typeface="Arial"/>
              </a:rPr>
              <a:t>get userId() { return this.loginForm.get('userId'); }</a:t>
            </a:r>
            <a:endParaRPr b="0" lang="en-IN" sz="1500" spc="-1" strike="noStrike">
              <a:latin typeface="Arial"/>
            </a:endParaRPr>
          </a:p>
          <a:p>
            <a:pPr lvl="1" marL="864000" indent="-324000">
              <a:lnSpc>
                <a:spcPct val="100000"/>
              </a:lnSpc>
              <a:spcBef>
                <a:spcPts val="1134"/>
              </a:spcBef>
              <a:buClr>
                <a:srgbClr val="000000"/>
              </a:buClr>
              <a:buSzPct val="75000"/>
              <a:buFont typeface="Symbol"/>
              <a:buChar char=""/>
            </a:pPr>
            <a:r>
              <a:rPr b="1" lang="en-IN" sz="1500" spc="-1" strike="noStrike">
                <a:latin typeface="Arial"/>
              </a:rPr>
              <a:t>get pwd() { return this.loginForm.get('pwd');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5"/>
          </p:nvPr>
        </p:nvSpPr>
        <p:spPr/>
        <p:txBody>
          <a:bodyPr/>
          <a:p>
            <a:fld id="{585C3983-AFE8-4D81-BA46-BE98F158A337}" type="slidenum">
              <a:t>194</a:t>
            </a:fld>
          </a:p>
        </p:txBody>
      </p:sp>
      <p:sp>
        <p:nvSpPr>
          <p:cNvPr id="5" name="PlaceHolder 4"/>
          <p:cNvSpPr>
            <a:spLocks noGrp="1"/>
          </p:cNvSpPr>
          <p:nvPr>
            <p:ph type="dt" idx="6"/>
          </p:nvPr>
        </p:nvSpPr>
        <p:spPr/>
        <p:txBody>
          <a:bodyPr/>
          <a:p>
            <a:fld id="{F5AFDAF6-1CA8-4BB0-AB9E-54F526DB5DB5}" type="datetime1">
              <a:rPr lang="en-IN"/>
              <a:t>06/02/2025</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Validating Forms</a:t>
            </a:r>
            <a:endParaRPr b="0" lang="en-IN" sz="4400" spc="-1" strike="noStrike">
              <a:latin typeface="Arial"/>
            </a:endParaRPr>
          </a:p>
        </p:txBody>
      </p:sp>
      <p:sp>
        <p:nvSpPr>
          <p:cNvPr id="75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Add the code in app.component.html</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&lt;form [formGroup]="loginForm" (ngSubmit)="OnSubmitReactiveForm()"&gt;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&lt;label&gt; User ID  : &lt;/label&gt;  &lt;br/&gt;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&lt;input type="text" id="userId"  formControlName="userId"/&gt; &lt;br/&gt; &lt;br/&gt;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 *ngIf="userId?.invalid &amp;&amp; (userId?.dirty || userId?.touched)" &gt;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 *ngIf="userId?.errors?.['required']"&gt; &lt;h4&gt; User ID  is required. &lt;/h4&gt; &lt;/div&gt;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&lt;/div&gt; </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&lt;label&gt; Password :&lt;/label&gt;   &lt;br/&gt;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&lt;input type="text" formControlName="pwd"/&gt; &lt;br/&gt; &lt;br/&gt;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 *ngIf="pwd?.invalid &amp;&amp; (userId?.dirty || userId?.touched)" &gt;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 *ngIf="pwd?.errors?.['required']"&gt; &lt;h4&gt; Password is required. &lt;/h4&gt; &lt;/div&gt;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 *ngIf="pwd?.errors?.['minlength']"&gt; &lt;h4&gt; Minimum 4 characters for password. &lt;/h4&gt; &lt;/div&gt;        </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&lt;/div&gt;</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&lt;button class="btn btn-success"   type="submit"&gt;Login &lt;/button&gt; </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  </a:t>
            </a:r>
            <a:r>
              <a:rPr b="0" lang="en-IN" sz="1200" spc="-1" strike="noStrike">
                <a:latin typeface="Arial"/>
              </a:rPr>
              <a:t>&lt;/form&gt;</a:t>
            </a:r>
            <a:endParaRPr b="0" lang="en-IN" sz="1200" spc="-1" strike="noStrike">
              <a:latin typeface="Arial"/>
            </a:endParaRPr>
          </a:p>
        </p:txBody>
      </p:sp>
      <p:sp>
        <p:nvSpPr>
          <p:cNvPr id="4" name="PlaceHolder 3"/>
          <p:cNvSpPr>
            <a:spLocks noGrp="1"/>
          </p:cNvSpPr>
          <p:nvPr>
            <p:ph type="sldNum" idx="5"/>
          </p:nvPr>
        </p:nvSpPr>
        <p:spPr/>
        <p:txBody>
          <a:bodyPr/>
          <a:p>
            <a:fld id="{2CCE316C-0835-4428-93BB-9ACD689020C8}" type="slidenum">
              <a:t>195</a:t>
            </a:fld>
          </a:p>
        </p:txBody>
      </p:sp>
      <p:sp>
        <p:nvSpPr>
          <p:cNvPr id="5" name="PlaceHolder 4"/>
          <p:cNvSpPr>
            <a:spLocks noGrp="1"/>
          </p:cNvSpPr>
          <p:nvPr>
            <p:ph type="dt" idx="6"/>
          </p:nvPr>
        </p:nvSpPr>
        <p:spPr/>
        <p:txBody>
          <a:bodyPr/>
          <a:p>
            <a:fld id="{CBFC6561-6772-4289-AECC-ABFA916F6CF7}" type="datetime1">
              <a:rPr lang="en-IN"/>
              <a:t>06/02/2025</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Validating Forms</a:t>
            </a:r>
            <a:endParaRPr b="0" lang="en-IN" sz="4400" spc="-1" strike="noStrike">
              <a:latin typeface="Arial"/>
            </a:endParaRPr>
          </a:p>
        </p:txBody>
      </p:sp>
      <p:sp>
        <p:nvSpPr>
          <p:cNvPr id="75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57" name="" descr=""/>
          <p:cNvPicPr/>
          <p:nvPr/>
        </p:nvPicPr>
        <p:blipFill>
          <a:blip r:embed="rId1"/>
          <a:stretch/>
        </p:blipFill>
        <p:spPr>
          <a:xfrm>
            <a:off x="540000" y="654120"/>
            <a:ext cx="3388680" cy="4242240"/>
          </a:xfrm>
          <a:prstGeom prst="rect">
            <a:avLst/>
          </a:prstGeom>
          <a:ln w="0">
            <a:noFill/>
          </a:ln>
        </p:spPr>
      </p:pic>
      <p:sp>
        <p:nvSpPr>
          <p:cNvPr id="4" name="PlaceHolder 3"/>
          <p:cNvSpPr>
            <a:spLocks noGrp="1"/>
          </p:cNvSpPr>
          <p:nvPr>
            <p:ph type="sldNum" idx="5"/>
          </p:nvPr>
        </p:nvSpPr>
        <p:spPr/>
        <p:txBody>
          <a:bodyPr/>
          <a:p>
            <a:fld id="{4451B7A3-EAB8-4F81-8344-1F93BE422CF2}" type="slidenum">
              <a:t>196</a:t>
            </a:fld>
          </a:p>
        </p:txBody>
      </p:sp>
      <p:sp>
        <p:nvSpPr>
          <p:cNvPr id="5" name="PlaceHolder 4"/>
          <p:cNvSpPr>
            <a:spLocks noGrp="1"/>
          </p:cNvSpPr>
          <p:nvPr>
            <p:ph type="dt" idx="6"/>
          </p:nvPr>
        </p:nvSpPr>
        <p:spPr/>
        <p:txBody>
          <a:bodyPr/>
          <a:p>
            <a:fld id="{A32CF12D-E54A-40A5-8598-EE8D7879B35E}" type="datetime1">
              <a:rPr lang="en-IN"/>
              <a:t>06/02/2025</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Validators</a:t>
            </a:r>
            <a:endParaRPr b="0" lang="en-IN" sz="4400" spc="-1" strike="noStrike">
              <a:latin typeface="Arial"/>
            </a:endParaRPr>
          </a:p>
        </p:txBody>
      </p:sp>
      <p:sp>
        <p:nvSpPr>
          <p:cNvPr id="75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App.component.ts --&gt; Add custom validator passwordValidator as shown below:</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constructor(private prodService : ProductsService, private fb : FormBuilder){</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//Define the loginForm with the fields and built in validators...</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this.loginForm = this.fb.group({</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userId : ['', [Validators.required,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pwd    : ['', [Validators.required, Validators.minLength(4), this.passwordValidator]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and the function for passwordValidator.  The rule we are adding here is, password must start with emp, else it will return an error.</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passwordValidator (control : AbstractControl): ValidationErrors | null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const value = control.value;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if (value.startsWith ('emp') == false){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return {invalidPassword : 'Password must start with emp'};</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return null;</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a:t>
            </a:r>
            <a:endParaRPr b="0" lang="en-IN" sz="1800" spc="-1" strike="noStrike">
              <a:latin typeface="Arial"/>
            </a:endParaRPr>
          </a:p>
        </p:txBody>
      </p:sp>
      <p:sp>
        <p:nvSpPr>
          <p:cNvPr id="4" name="PlaceHolder 3"/>
          <p:cNvSpPr>
            <a:spLocks noGrp="1"/>
          </p:cNvSpPr>
          <p:nvPr>
            <p:ph type="sldNum" idx="5"/>
          </p:nvPr>
        </p:nvSpPr>
        <p:spPr/>
        <p:txBody>
          <a:bodyPr/>
          <a:p>
            <a:fld id="{C560A068-CC4D-45D3-8CAA-5167E2217164}" type="slidenum">
              <a:t>197</a:t>
            </a:fld>
          </a:p>
        </p:txBody>
      </p:sp>
      <p:sp>
        <p:nvSpPr>
          <p:cNvPr id="5" name="PlaceHolder 4"/>
          <p:cNvSpPr>
            <a:spLocks noGrp="1"/>
          </p:cNvSpPr>
          <p:nvPr>
            <p:ph type="dt" idx="6"/>
          </p:nvPr>
        </p:nvSpPr>
        <p:spPr/>
        <p:txBody>
          <a:bodyPr/>
          <a:p>
            <a:fld id="{9FC1BE45-3F05-454C-8129-575DADFB35CE}" type="datetime1">
              <a:rPr lang="en-IN"/>
              <a:t>06/02/2025</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app.component.htnl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&lt;label&gt; Password :&lt;/label&gt;   &lt;br/&gt;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&lt;input type="text" formControlName="pwd"/&gt; &lt;br/&gt; &lt;br/&gt;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&lt;div *ngIf="pwd?.invalid &amp;&amp; (userId?.dirty || userId?.touched)" &gt;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&lt;div *ngIf="pwd?.errors?.['required']"&gt; &lt;h4&gt; Password is required. &lt;/h4&gt; &lt;/div&gt;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&lt;div *ngIf="pwd?.errors?.['minlength']"&gt; &lt;h4&gt; Minimum 4 characters for password. &lt;/h4&gt; &lt;/div&gt;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1" lang="en-IN" sz="1400" spc="-1" strike="noStrike">
                <a:latin typeface="Arial"/>
              </a:rPr>
              <a:t> </a:t>
            </a:r>
            <a:r>
              <a:rPr b="1" lang="en-IN" sz="1400" spc="-1" strike="noStrike">
                <a:latin typeface="Arial"/>
              </a:rPr>
              <a:t>&lt;div *ngIf="pwd?.errors?.['invalidPassword']"&gt; &lt;h4&gt; Password must start with emp... &lt;/h4&gt; &lt;/div&gt; </a:t>
            </a: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r>
              <a:rPr b="0" lang="en-IN" sz="1400" spc="-1" strike="noStrike">
                <a:latin typeface="Arial"/>
              </a:rPr>
              <a:t>&lt;/div&gt;</a:t>
            </a:r>
            <a:endParaRPr b="0" lang="en-IN" sz="1400" spc="-1" strike="noStrike">
              <a:latin typeface="Arial"/>
            </a:endParaRPr>
          </a:p>
        </p:txBody>
      </p:sp>
      <p:pic>
        <p:nvPicPr>
          <p:cNvPr id="762" name="" descr=""/>
          <p:cNvPicPr/>
          <p:nvPr/>
        </p:nvPicPr>
        <p:blipFill>
          <a:blip r:embed="rId1"/>
          <a:stretch/>
        </p:blipFill>
        <p:spPr>
          <a:xfrm>
            <a:off x="4860000" y="3490560"/>
            <a:ext cx="1978200" cy="2112120"/>
          </a:xfrm>
          <a:prstGeom prst="rect">
            <a:avLst/>
          </a:prstGeom>
          <a:ln w="0">
            <a:noFill/>
          </a:ln>
        </p:spPr>
      </p:pic>
      <p:sp>
        <p:nvSpPr>
          <p:cNvPr id="4" name="PlaceHolder 3"/>
          <p:cNvSpPr>
            <a:spLocks noGrp="1"/>
          </p:cNvSpPr>
          <p:nvPr>
            <p:ph type="sldNum" idx="5"/>
          </p:nvPr>
        </p:nvSpPr>
        <p:spPr/>
        <p:txBody>
          <a:bodyPr/>
          <a:p>
            <a:fld id="{FDA54B0D-2F6B-4043-9E9C-8D04589A3102}" type="slidenum">
              <a:t>198</a:t>
            </a:fld>
          </a:p>
        </p:txBody>
      </p:sp>
      <p:sp>
        <p:nvSpPr>
          <p:cNvPr id="5" name="PlaceHolder 4"/>
          <p:cNvSpPr>
            <a:spLocks noGrp="1"/>
          </p:cNvSpPr>
          <p:nvPr>
            <p:ph type="dt" idx="6"/>
          </p:nvPr>
        </p:nvSpPr>
        <p:spPr/>
        <p:txBody>
          <a:bodyPr/>
          <a:p>
            <a:fld id="{840317D2-5E9A-4DEB-9734-EAAB26128592}" type="datetime1">
              <a:rPr lang="en-IN"/>
              <a:t>06/02/2025</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Implementing Asynchronous Validations</a:t>
            </a:r>
            <a:endParaRPr b="0" lang="en-IN" sz="4000" spc="-1" strike="noStrike">
              <a:latin typeface="Arial"/>
            </a:endParaRPr>
          </a:p>
        </p:txBody>
      </p:sp>
      <p:sp>
        <p:nvSpPr>
          <p:cNvPr id="76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An asynchronous validator in Angular is used to perform validations that require an external check, such as verifying if an email or username is already taken in a database.</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Unlike synchronous validators, which return a validation result immediately, asynchronous validators return an Observable or a Promise and complete at a later time.</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Asynchronous validators are typically used in Reactive Forms and are placed as the third argument in FormControl.</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The most common use case for an async validator is to make an API call to check if user input is unique before form submission.</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Angular provides the AsyncValidatorFn type, which is used to define custom asynchronous validation functions.</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The RxJS operators like debounceTime(), switchMap(), and catchError() are often used in async validators to optimize API requests and handle errors.</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When an asynchronous validator is in progress, Angular sets the form control’s status to "PENDING", which can be used to show a loading indicator.</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If the validation check fails, the validator returns an error object, such as { emailTaken: true }, which can be displayed in the UI.</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If the validation passes, the async validator returns null, indicating that the input is valid.</a:t>
            </a:r>
            <a:endParaRPr b="0" lang="en-IN" sz="1500" spc="-1" strike="noStrike">
              <a:latin typeface="Arial"/>
            </a:endParaRPr>
          </a:p>
          <a:p>
            <a:pPr marL="432000" indent="-324000">
              <a:lnSpc>
                <a:spcPct val="100000"/>
              </a:lnSpc>
              <a:buClr>
                <a:srgbClr val="000000"/>
              </a:buClr>
              <a:buFont typeface="Wingdings" charset="2"/>
              <a:buChar char=""/>
            </a:pPr>
            <a:r>
              <a:rPr b="0" lang="en-IN" sz="1500" spc="-1" strike="noStrike">
                <a:latin typeface="Arial"/>
              </a:rPr>
              <a:t>Implementing asynchronous validation helps improve user experience by providing real-time feedback and preventing duplicate entries in a database. </a:t>
            </a:r>
            <a:endParaRPr b="0" lang="en-IN" sz="1500" spc="-1" strike="noStrike">
              <a:latin typeface="Arial"/>
            </a:endParaRPr>
          </a:p>
        </p:txBody>
      </p:sp>
      <p:sp>
        <p:nvSpPr>
          <p:cNvPr id="4" name="PlaceHolder 3"/>
          <p:cNvSpPr>
            <a:spLocks noGrp="1"/>
          </p:cNvSpPr>
          <p:nvPr>
            <p:ph type="sldNum" idx="5"/>
          </p:nvPr>
        </p:nvSpPr>
        <p:spPr/>
        <p:txBody>
          <a:bodyPr/>
          <a:p>
            <a:fld id="{4E55A040-B677-4CBA-BDE6-015C61C73FF4}" type="slidenum">
              <a:t>199</a:t>
            </a:fld>
          </a:p>
        </p:txBody>
      </p:sp>
      <p:sp>
        <p:nvSpPr>
          <p:cNvPr id="5" name="PlaceHolder 4"/>
          <p:cNvSpPr>
            <a:spLocks noGrp="1"/>
          </p:cNvSpPr>
          <p:nvPr>
            <p:ph type="dt" idx="6"/>
          </p:nvPr>
        </p:nvSpPr>
        <p:spPr/>
        <p:txBody>
          <a:bodyPr/>
          <a:p>
            <a:fld id="{2CC5180F-1091-4DC4-B570-6E2DC439A2A3}" type="datetime1">
              <a:rPr lang="en-IN"/>
              <a:t>06/02/2025</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documents</a:t>
            </a:r>
            <a:endParaRPr b="0" lang="en-IN" sz="3300" spc="-1" strike="noStrike">
              <a:latin typeface="Arial"/>
            </a:endParaRPr>
          </a:p>
        </p:txBody>
      </p:sp>
      <p:sp>
        <p:nvSpPr>
          <p:cNvPr id="13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(HyperText Markup Language) documents are the core of the web, used to structure and present content on the internet.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It has the following:</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Document Declaration :&lt;!DOCTYPE 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HTML Root Element : &lt;html&gt;&lt;/html&gt;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Head Section : &lt;head&gt;....&lt;/head&gt;</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 </a:t>
            </a:r>
            <a:endParaRPr b="0" lang="en-IN" sz="2100" spc="-1" strike="noStrike">
              <a:latin typeface="Arial"/>
            </a:endParaRPr>
          </a:p>
        </p:txBody>
      </p:sp>
      <p:sp>
        <p:nvSpPr>
          <p:cNvPr id="4" name="PlaceHolder 3"/>
          <p:cNvSpPr>
            <a:spLocks noGrp="1"/>
          </p:cNvSpPr>
          <p:nvPr>
            <p:ph type="sldNum" idx="2"/>
          </p:nvPr>
        </p:nvSpPr>
        <p:spPr/>
        <p:txBody>
          <a:bodyPr/>
          <a:p>
            <a:fld id="{BBD904FA-AA31-4AD7-940F-45111C4C0872}" type="slidenum">
              <a:t>2</a:t>
            </a:fld>
          </a:p>
        </p:txBody>
      </p:sp>
      <p:sp>
        <p:nvSpPr>
          <p:cNvPr id="5" name="PlaceHolder 4"/>
          <p:cNvSpPr>
            <a:spLocks noGrp="1"/>
          </p:cNvSpPr>
          <p:nvPr>
            <p:ph type="dt" idx="3"/>
          </p:nvPr>
        </p:nvSpPr>
        <p:spPr/>
        <p:txBody>
          <a:bodyPr/>
          <a:p>
            <a:fld id="{409ED67B-E3C9-41E5-94E2-928C92EE2CB3}" type="datetime1">
              <a:rPr lang="en-IN"/>
              <a:t>06/02/2025</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Linking Documents</a:t>
            </a:r>
            <a:endParaRPr b="0" lang="en-IN" sz="3300" spc="-1" strike="noStrike">
              <a:latin typeface="Arial"/>
            </a:endParaRPr>
          </a:p>
        </p:txBody>
      </p:sp>
      <p:sp>
        <p:nvSpPr>
          <p:cNvPr id="18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Linking Documents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external documents or pages (like HTML files, PDF documents, or other resources) by providing the appropriate URL in the href attribute.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185" name="" descr=""/>
          <p:cNvPicPr/>
          <p:nvPr/>
        </p:nvPicPr>
        <p:blipFill>
          <a:blip r:embed="rId1"/>
          <a:stretch/>
        </p:blipFill>
        <p:spPr>
          <a:xfrm>
            <a:off x="883800" y="2766960"/>
            <a:ext cx="7210800" cy="1007640"/>
          </a:xfrm>
          <a:prstGeom prst="rect">
            <a:avLst/>
          </a:prstGeom>
          <a:ln w="18000">
            <a:noFill/>
          </a:ln>
        </p:spPr>
      </p:pic>
      <p:sp>
        <p:nvSpPr>
          <p:cNvPr id="4" name="PlaceHolder 3"/>
          <p:cNvSpPr>
            <a:spLocks noGrp="1"/>
          </p:cNvSpPr>
          <p:nvPr>
            <p:ph type="sldNum" idx="5"/>
          </p:nvPr>
        </p:nvSpPr>
        <p:spPr/>
        <p:txBody>
          <a:bodyPr/>
          <a:p>
            <a:fld id="{DB374108-6132-44B2-A3EB-789AC0B70F9B}" type="slidenum">
              <a:t>20</a:t>
            </a:fld>
          </a:p>
        </p:txBody>
      </p:sp>
      <p:sp>
        <p:nvSpPr>
          <p:cNvPr id="5" name="PlaceHolder 4"/>
          <p:cNvSpPr>
            <a:spLocks noGrp="1"/>
          </p:cNvSpPr>
          <p:nvPr>
            <p:ph type="dt" idx="6"/>
          </p:nvPr>
        </p:nvSpPr>
        <p:spPr/>
        <p:txBody>
          <a:bodyPr/>
          <a:p>
            <a:fld id="{3F3E12B7-C7F6-4426-986F-4997887C59D2}" type="datetime1">
              <a:rPr lang="en-IN"/>
              <a:t>06/02/2025</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Difference between Sync and  Asynchronous Validations</a:t>
            </a:r>
            <a:endParaRPr b="0" lang="en-IN" sz="2800" spc="-1" strike="noStrike">
              <a:latin typeface="Arial"/>
            </a:endParaRPr>
          </a:p>
        </p:txBody>
      </p:sp>
      <p:sp>
        <p:nvSpPr>
          <p:cNvPr id="76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67" name="" descr=""/>
          <p:cNvPicPr/>
          <p:nvPr/>
        </p:nvPicPr>
        <p:blipFill>
          <a:blip r:embed="rId1"/>
          <a:stretch/>
        </p:blipFill>
        <p:spPr>
          <a:xfrm>
            <a:off x="1682640" y="713520"/>
            <a:ext cx="6802920" cy="4608000"/>
          </a:xfrm>
          <a:prstGeom prst="rect">
            <a:avLst/>
          </a:prstGeom>
          <a:ln w="0">
            <a:noFill/>
          </a:ln>
        </p:spPr>
      </p:pic>
      <p:sp>
        <p:nvSpPr>
          <p:cNvPr id="4" name="PlaceHolder 3"/>
          <p:cNvSpPr>
            <a:spLocks noGrp="1"/>
          </p:cNvSpPr>
          <p:nvPr>
            <p:ph type="sldNum" idx="5"/>
          </p:nvPr>
        </p:nvSpPr>
        <p:spPr/>
        <p:txBody>
          <a:bodyPr/>
          <a:p>
            <a:fld id="{3120AC52-4B94-42CA-BF30-6A643FE2DE65}" type="slidenum">
              <a:t>200</a:t>
            </a:fld>
          </a:p>
        </p:txBody>
      </p:sp>
      <p:sp>
        <p:nvSpPr>
          <p:cNvPr id="5" name="PlaceHolder 4"/>
          <p:cNvSpPr>
            <a:spLocks noGrp="1"/>
          </p:cNvSpPr>
          <p:nvPr>
            <p:ph type="dt" idx="6"/>
          </p:nvPr>
        </p:nvSpPr>
        <p:spPr/>
        <p:txBody>
          <a:bodyPr/>
          <a:p>
            <a:fld id="{2180E9EE-6AF9-4194-9BF2-F7A4563A73D3}" type="datetime1">
              <a:rPr lang="en-IN"/>
              <a:t>06/02/2025</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Submitting form data to the server</a:t>
            </a:r>
            <a:endParaRPr b="0" lang="en-IN" sz="4400" spc="-1" strike="noStrike">
              <a:latin typeface="Arial"/>
            </a:endParaRPr>
          </a:p>
        </p:txBody>
      </p:sp>
      <p:sp>
        <p:nvSpPr>
          <p:cNvPr id="769"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3200" spc="-1" strike="noStrike">
                <a:latin typeface="Arial"/>
              </a:rPr>
              <a:t>Create a form with submit type.  On click of this button, call a function OnSubmit() in the ts file.</a:t>
            </a:r>
            <a:endParaRPr b="0" lang="en-IN" sz="3200" spc="-1" strike="noStrike">
              <a:latin typeface="Arial"/>
            </a:endParaRPr>
          </a:p>
          <a:p>
            <a:pPr marL="432000" indent="-324000">
              <a:lnSpc>
                <a:spcPct val="100000"/>
              </a:lnSpc>
              <a:buClr>
                <a:srgbClr val="000000"/>
              </a:buClr>
              <a:buFont typeface="Wingdings" charset="2"/>
              <a:buChar char=""/>
            </a:pPr>
            <a:r>
              <a:rPr b="0" lang="en-IN" sz="3200" spc="-1" strike="noStrike">
                <a:latin typeface="Arial"/>
              </a:rPr>
              <a:t>In this function calls rxJS http get/put/post/delete method to reach out to the server.</a:t>
            </a:r>
            <a:endParaRPr b="0" lang="en-IN" sz="3200" spc="-1" strike="noStrike">
              <a:latin typeface="Arial"/>
            </a:endParaRPr>
          </a:p>
          <a:p>
            <a:pPr marL="432000" indent="-324000">
              <a:lnSpc>
                <a:spcPct val="100000"/>
              </a:lnSpc>
              <a:buClr>
                <a:srgbClr val="000000"/>
              </a:buClr>
              <a:buFont typeface="Wingdings" charset="2"/>
              <a:buChar char=""/>
            </a:pPr>
            <a:r>
              <a:rPr b="0" lang="en-IN" sz="3200" spc="-1" strike="noStrike">
                <a:latin typeface="Arial"/>
              </a:rPr>
              <a:t>Once the server responds, take the appropriate action from the front end.</a:t>
            </a:r>
            <a:endParaRPr b="0" lang="en-IN" sz="3200" spc="-1" strike="noStrike">
              <a:latin typeface="Arial"/>
            </a:endParaRPr>
          </a:p>
        </p:txBody>
      </p:sp>
      <p:sp>
        <p:nvSpPr>
          <p:cNvPr id="4" name="PlaceHolder 3"/>
          <p:cNvSpPr>
            <a:spLocks noGrp="1"/>
          </p:cNvSpPr>
          <p:nvPr>
            <p:ph type="sldNum" idx="5"/>
          </p:nvPr>
        </p:nvSpPr>
        <p:spPr/>
        <p:txBody>
          <a:bodyPr/>
          <a:p>
            <a:fld id="{11B6C6F0-9E5A-4AB7-8E89-828D127F7D76}" type="slidenum">
              <a:t>201</a:t>
            </a:fld>
          </a:p>
        </p:txBody>
      </p:sp>
      <p:sp>
        <p:nvSpPr>
          <p:cNvPr id="5" name="PlaceHolder 4"/>
          <p:cNvSpPr>
            <a:spLocks noGrp="1"/>
          </p:cNvSpPr>
          <p:nvPr>
            <p:ph type="dt" idx="6"/>
          </p:nvPr>
        </p:nvSpPr>
        <p:spPr/>
        <p:txBody>
          <a:bodyPr/>
          <a:p>
            <a:fld id="{B79E0FC7-BDC8-4C83-866F-AD68BCA6A36E}" type="datetime1">
              <a:rPr lang="en-IN"/>
              <a:t>06/02/2025</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RXJS Introduction</a:t>
            </a:r>
            <a:endParaRPr b="0" lang="en-IN" sz="4400" spc="-1" strike="noStrike">
              <a:latin typeface="Arial"/>
            </a:endParaRPr>
          </a:p>
        </p:txBody>
      </p:sp>
      <p:sp>
        <p:nvSpPr>
          <p:cNvPr id="77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Angular, RxJS (Reactive Extensions for JavaScript) is commonly used for managing asynchronous operations like HTTP requests, event handling, and more. Error handling in RxJS is crucial to ensure your application handles failures gracefully.</a:t>
            </a:r>
            <a:endParaRPr b="0" lang="en-IN" sz="3200" spc="-1" strike="noStrike">
              <a:latin typeface="Arial"/>
            </a:endParaRPr>
          </a:p>
        </p:txBody>
      </p:sp>
      <p:sp>
        <p:nvSpPr>
          <p:cNvPr id="4" name="PlaceHolder 3"/>
          <p:cNvSpPr>
            <a:spLocks noGrp="1"/>
          </p:cNvSpPr>
          <p:nvPr>
            <p:ph type="sldNum" idx="5"/>
          </p:nvPr>
        </p:nvSpPr>
        <p:spPr/>
        <p:txBody>
          <a:bodyPr/>
          <a:p>
            <a:fld id="{827614AE-1AD3-45CB-BB34-65BA4E329139}" type="slidenum">
              <a:t>202</a:t>
            </a:fld>
          </a:p>
        </p:txBody>
      </p:sp>
      <p:sp>
        <p:nvSpPr>
          <p:cNvPr id="5" name="PlaceHolder 4"/>
          <p:cNvSpPr>
            <a:spLocks noGrp="1"/>
          </p:cNvSpPr>
          <p:nvPr>
            <p:ph type="dt" idx="6"/>
          </p:nvPr>
        </p:nvSpPr>
        <p:spPr/>
        <p:txBody>
          <a:bodyPr/>
          <a:p>
            <a:fld id="{9733EA2F-2F94-4752-9D88-3AECAD80E8B4}" type="datetime1">
              <a:rPr lang="en-IN"/>
              <a:t>06/02/2025</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Observables, Observers and Subjects</a:t>
            </a:r>
            <a:endParaRPr b="0" lang="en-IN" sz="4000" spc="-1" strike="noStrike">
              <a:latin typeface="Arial"/>
            </a:endParaRPr>
          </a:p>
        </p:txBody>
      </p:sp>
      <p:sp>
        <p:nvSpPr>
          <p:cNvPr id="773"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1️⃣ </a:t>
            </a:r>
            <a:r>
              <a:rPr b="1" lang="en-IN" sz="2200" spc="-1" strike="noStrike">
                <a:latin typeface="Arial"/>
              </a:rPr>
              <a:t>Observables</a:t>
            </a:r>
            <a:r>
              <a:rPr b="0" lang="en-IN" sz="2200" spc="-1" strike="noStrike">
                <a:latin typeface="Arial"/>
              </a:rPr>
              <a:t> : An Observable represents a stream of data that can be observed over time. It emits values asynchronously (or synchronously in some cases).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2️⃣ </a:t>
            </a:r>
            <a:r>
              <a:rPr b="1" lang="en-IN" sz="2200" spc="-1" strike="noStrike">
                <a:latin typeface="Arial"/>
              </a:rPr>
              <a:t>Observers</a:t>
            </a:r>
            <a:r>
              <a:rPr b="0" lang="en-IN" sz="2200" spc="-1" strike="noStrike">
                <a:latin typeface="Arial"/>
              </a:rPr>
              <a:t> : An Observer is an object that listens to an Observable and reacts to its emissions. An Observer has three optional callbacks: next(value): Receives new data. error(err): Handles errors. complete(): Executes when the Observable completes.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3️⃣ Subjects : Subjects from RxJS are widely used because they offer powerful functionality for managing state and communication across components and services. A Subject is a type of Observable that allows multiple components or services to share and listen to the same stream of data (also called multicasting).</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4" name="PlaceHolder 3"/>
          <p:cNvSpPr>
            <a:spLocks noGrp="1"/>
          </p:cNvSpPr>
          <p:nvPr>
            <p:ph type="sldNum" idx="5"/>
          </p:nvPr>
        </p:nvSpPr>
        <p:spPr/>
        <p:txBody>
          <a:bodyPr/>
          <a:p>
            <a:fld id="{F3B05E19-16A2-4B29-A1F9-0447E056BCDC}" type="slidenum">
              <a:t>203</a:t>
            </a:fld>
          </a:p>
        </p:txBody>
      </p:sp>
      <p:sp>
        <p:nvSpPr>
          <p:cNvPr id="5" name="PlaceHolder 4"/>
          <p:cNvSpPr>
            <a:spLocks noGrp="1"/>
          </p:cNvSpPr>
          <p:nvPr>
            <p:ph type="dt" idx="6"/>
          </p:nvPr>
        </p:nvSpPr>
        <p:spPr/>
        <p:txBody>
          <a:bodyPr/>
          <a:p>
            <a:fld id="{A09D3038-2834-4E94-BBD9-DD9D62D47608}" type="datetime1">
              <a:rPr lang="en-IN"/>
              <a:t>06/02/2025</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Consuming Web Services</a:t>
            </a:r>
            <a:endParaRPr b="0" lang="en-IN" sz="4400" spc="-1" strike="noStrike">
              <a:latin typeface="Arial"/>
            </a:endParaRPr>
          </a:p>
        </p:txBody>
      </p:sp>
      <p:sp>
        <p:nvSpPr>
          <p:cNvPr id="775"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Install json-server with </a:t>
            </a:r>
            <a:r>
              <a:rPr b="1" lang="en-IN" sz="1800" spc="-1" strike="noStrike">
                <a:latin typeface="Arial"/>
              </a:rPr>
              <a:t>npm install json-server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Create a file named Employee.json as type the following: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Start the json server with</a:t>
            </a:r>
            <a:r>
              <a:rPr b="1" lang="en-IN" sz="1800" spc="-1" strike="noStrike">
                <a:latin typeface="Arial"/>
              </a:rPr>
              <a:t> json-server –watch employee.json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Check the output in a browser.</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776" name="" descr=""/>
          <p:cNvPicPr/>
          <p:nvPr/>
        </p:nvPicPr>
        <p:blipFill>
          <a:blip r:embed="rId1"/>
          <a:stretch/>
        </p:blipFill>
        <p:spPr>
          <a:xfrm>
            <a:off x="-360" y="1394280"/>
            <a:ext cx="10078920" cy="2384280"/>
          </a:xfrm>
          <a:prstGeom prst="rect">
            <a:avLst/>
          </a:prstGeom>
          <a:ln w="0">
            <a:noFill/>
          </a:ln>
        </p:spPr>
      </p:pic>
      <p:pic>
        <p:nvPicPr>
          <p:cNvPr id="777" name="" descr=""/>
          <p:cNvPicPr/>
          <p:nvPr/>
        </p:nvPicPr>
        <p:blipFill>
          <a:blip r:embed="rId2"/>
          <a:stretch/>
        </p:blipFill>
        <p:spPr>
          <a:xfrm>
            <a:off x="6644520" y="3843000"/>
            <a:ext cx="3434760" cy="1735560"/>
          </a:xfrm>
          <a:prstGeom prst="rect">
            <a:avLst/>
          </a:prstGeom>
          <a:ln w="0">
            <a:noFill/>
          </a:ln>
        </p:spPr>
      </p:pic>
      <p:sp>
        <p:nvSpPr>
          <p:cNvPr id="4" name="PlaceHolder 3"/>
          <p:cNvSpPr>
            <a:spLocks noGrp="1"/>
          </p:cNvSpPr>
          <p:nvPr>
            <p:ph type="sldNum" idx="5"/>
          </p:nvPr>
        </p:nvSpPr>
        <p:spPr/>
        <p:txBody>
          <a:bodyPr/>
          <a:p>
            <a:fld id="{5FBA6713-D9A3-4708-873C-1CAB696DC13F}" type="slidenum">
              <a:t>204</a:t>
            </a:fld>
          </a:p>
        </p:txBody>
      </p:sp>
      <p:sp>
        <p:nvSpPr>
          <p:cNvPr id="5" name="PlaceHolder 4"/>
          <p:cNvSpPr>
            <a:spLocks noGrp="1"/>
          </p:cNvSpPr>
          <p:nvPr>
            <p:ph type="dt" idx="6"/>
          </p:nvPr>
        </p:nvSpPr>
        <p:spPr/>
        <p:txBody>
          <a:bodyPr/>
          <a:p>
            <a:fld id="{B66F14E8-6347-47CF-BF33-C16B033C9C76}" type="datetime1">
              <a:rPr lang="en-IN"/>
              <a:t>06/02/2025</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Consuming Web Services</a:t>
            </a:r>
            <a:endParaRPr b="0" lang="en-IN" sz="4400" spc="-1" strike="noStrike">
              <a:latin typeface="Arial"/>
            </a:endParaRPr>
          </a:p>
        </p:txBody>
      </p:sp>
      <p:sp>
        <p:nvSpPr>
          <p:cNvPr id="779"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Server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Import HttpClientModule in app.module.ts  </a:t>
            </a:r>
            <a:endParaRPr b="0" lang="en-IN" sz="1800" spc="-1" strike="noStrike">
              <a:latin typeface="Arial"/>
            </a:endParaRPr>
          </a:p>
        </p:txBody>
      </p:sp>
      <p:pic>
        <p:nvPicPr>
          <p:cNvPr id="780" name="" descr=""/>
          <p:cNvPicPr/>
          <p:nvPr/>
        </p:nvPicPr>
        <p:blipFill>
          <a:blip r:embed="rId1"/>
          <a:stretch/>
        </p:blipFill>
        <p:spPr>
          <a:xfrm>
            <a:off x="1215000" y="739080"/>
            <a:ext cx="6703560" cy="699480"/>
          </a:xfrm>
          <a:prstGeom prst="rect">
            <a:avLst/>
          </a:prstGeom>
          <a:ln w="0">
            <a:noFill/>
          </a:ln>
        </p:spPr>
      </p:pic>
      <p:pic>
        <p:nvPicPr>
          <p:cNvPr id="781" name="" descr=""/>
          <p:cNvPicPr/>
          <p:nvPr/>
        </p:nvPicPr>
        <p:blipFill>
          <a:blip r:embed="rId2"/>
          <a:stretch/>
        </p:blipFill>
        <p:spPr>
          <a:xfrm>
            <a:off x="4500000" y="1724400"/>
            <a:ext cx="5202000" cy="2954160"/>
          </a:xfrm>
          <a:prstGeom prst="rect">
            <a:avLst/>
          </a:prstGeom>
          <a:ln w="0">
            <a:noFill/>
          </a:ln>
        </p:spPr>
      </p:pic>
      <p:sp>
        <p:nvSpPr>
          <p:cNvPr id="4" name="PlaceHolder 3"/>
          <p:cNvSpPr>
            <a:spLocks noGrp="1"/>
          </p:cNvSpPr>
          <p:nvPr>
            <p:ph type="sldNum" idx="5"/>
          </p:nvPr>
        </p:nvSpPr>
        <p:spPr/>
        <p:txBody>
          <a:bodyPr/>
          <a:p>
            <a:fld id="{78DC50EE-C634-43C7-AB3F-F719C36CCD7F}" type="slidenum">
              <a:t>205</a:t>
            </a:fld>
          </a:p>
        </p:txBody>
      </p:sp>
      <p:sp>
        <p:nvSpPr>
          <p:cNvPr id="5" name="PlaceHolder 4"/>
          <p:cNvSpPr>
            <a:spLocks noGrp="1"/>
          </p:cNvSpPr>
          <p:nvPr>
            <p:ph type="dt" idx="6"/>
          </p:nvPr>
        </p:nvSpPr>
        <p:spPr/>
        <p:txBody>
          <a:bodyPr/>
          <a:p>
            <a:fld id="{23CBD74C-D488-481C-BDB9-85C32279D397}" type="datetime1">
              <a:rPr lang="en-IN"/>
              <a:t>06/02/2025</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83"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RestService for</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backend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communication.</a:t>
            </a:r>
            <a:endParaRPr b="0" lang="en-IN" sz="3200" spc="-1" strike="noStrike">
              <a:latin typeface="Arial"/>
            </a:endParaRPr>
          </a:p>
        </p:txBody>
      </p:sp>
      <p:pic>
        <p:nvPicPr>
          <p:cNvPr id="784" name="" descr=""/>
          <p:cNvPicPr/>
          <p:nvPr/>
        </p:nvPicPr>
        <p:blipFill>
          <a:blip r:embed="rId1"/>
          <a:stretch/>
        </p:blipFill>
        <p:spPr>
          <a:xfrm>
            <a:off x="4680000" y="0"/>
            <a:ext cx="4834080" cy="5669280"/>
          </a:xfrm>
          <a:prstGeom prst="rect">
            <a:avLst/>
          </a:prstGeom>
          <a:ln w="0">
            <a:noFill/>
          </a:ln>
        </p:spPr>
      </p:pic>
      <p:sp>
        <p:nvSpPr>
          <p:cNvPr id="4" name="PlaceHolder 3"/>
          <p:cNvSpPr>
            <a:spLocks noGrp="1"/>
          </p:cNvSpPr>
          <p:nvPr>
            <p:ph type="sldNum" idx="5"/>
          </p:nvPr>
        </p:nvSpPr>
        <p:spPr/>
        <p:txBody>
          <a:bodyPr/>
          <a:p>
            <a:fld id="{11624BB5-7663-4954-AA89-40B29B38E1DA}" type="slidenum">
              <a:t>206</a:t>
            </a:fld>
          </a:p>
        </p:txBody>
      </p:sp>
      <p:sp>
        <p:nvSpPr>
          <p:cNvPr id="5" name="PlaceHolder 4"/>
          <p:cNvSpPr>
            <a:spLocks noGrp="1"/>
          </p:cNvSpPr>
          <p:nvPr>
            <p:ph type="dt" idx="6"/>
          </p:nvPr>
        </p:nvSpPr>
        <p:spPr/>
        <p:txBody>
          <a:bodyPr/>
          <a:p>
            <a:fld id="{34ED27FD-7534-4D38-B288-A3D26B66943C}" type="datetime1">
              <a:rPr lang="en-IN"/>
              <a:t>06/02/2025</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86"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app.component.ts</a:t>
            </a:r>
            <a:endParaRPr b="0" lang="en-IN" sz="3200" spc="-1" strike="noStrike">
              <a:latin typeface="Arial"/>
            </a:endParaRPr>
          </a:p>
        </p:txBody>
      </p:sp>
      <p:pic>
        <p:nvPicPr>
          <p:cNvPr id="787" name="" descr=""/>
          <p:cNvPicPr/>
          <p:nvPr/>
        </p:nvPicPr>
        <p:blipFill>
          <a:blip r:embed="rId1"/>
          <a:stretch/>
        </p:blipFill>
        <p:spPr>
          <a:xfrm>
            <a:off x="332280" y="89640"/>
            <a:ext cx="9314640" cy="5669280"/>
          </a:xfrm>
          <a:prstGeom prst="rect">
            <a:avLst/>
          </a:prstGeom>
          <a:ln w="0">
            <a:noFill/>
          </a:ln>
        </p:spPr>
      </p:pic>
      <p:sp>
        <p:nvSpPr>
          <p:cNvPr id="4" name="PlaceHolder 3"/>
          <p:cNvSpPr>
            <a:spLocks noGrp="1"/>
          </p:cNvSpPr>
          <p:nvPr>
            <p:ph type="sldNum" idx="5"/>
          </p:nvPr>
        </p:nvSpPr>
        <p:spPr/>
        <p:txBody>
          <a:bodyPr/>
          <a:p>
            <a:fld id="{454B4D10-0E67-4E6E-A88B-1728BB594671}" type="slidenum">
              <a:t>207</a:t>
            </a:fld>
          </a:p>
        </p:txBody>
      </p:sp>
      <p:sp>
        <p:nvSpPr>
          <p:cNvPr id="5" name="PlaceHolder 4"/>
          <p:cNvSpPr>
            <a:spLocks noGrp="1"/>
          </p:cNvSpPr>
          <p:nvPr>
            <p:ph type="dt" idx="6"/>
          </p:nvPr>
        </p:nvSpPr>
        <p:spPr/>
        <p:txBody>
          <a:bodyPr/>
          <a:p>
            <a:fld id="{46FC3970-1A3B-475C-84C6-DE9C24D0861F}" type="datetime1">
              <a:rPr lang="en-IN"/>
              <a:t>06/02/2025</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89"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app.component.ts</a:t>
            </a:r>
            <a:endParaRPr b="0" lang="en-IN" sz="2000" spc="-1" strike="noStrike">
              <a:latin typeface="Arial"/>
            </a:endParaRPr>
          </a:p>
        </p:txBody>
      </p:sp>
      <p:pic>
        <p:nvPicPr>
          <p:cNvPr id="790" name="" descr=""/>
          <p:cNvPicPr/>
          <p:nvPr/>
        </p:nvPicPr>
        <p:blipFill>
          <a:blip r:embed="rId1"/>
          <a:stretch/>
        </p:blipFill>
        <p:spPr>
          <a:xfrm>
            <a:off x="2674080" y="0"/>
            <a:ext cx="7405560" cy="5043240"/>
          </a:xfrm>
          <a:prstGeom prst="rect">
            <a:avLst/>
          </a:prstGeom>
          <a:ln w="0">
            <a:noFill/>
          </a:ln>
        </p:spPr>
      </p:pic>
      <p:sp>
        <p:nvSpPr>
          <p:cNvPr id="4" name="PlaceHolder 3"/>
          <p:cNvSpPr>
            <a:spLocks noGrp="1"/>
          </p:cNvSpPr>
          <p:nvPr>
            <p:ph type="sldNum" idx="5"/>
          </p:nvPr>
        </p:nvSpPr>
        <p:spPr/>
        <p:txBody>
          <a:bodyPr/>
          <a:p>
            <a:fld id="{316D61EA-6152-4D31-9F59-B899434E9C3B}" type="slidenum">
              <a:t>208</a:t>
            </a:fld>
          </a:p>
        </p:txBody>
      </p:sp>
      <p:sp>
        <p:nvSpPr>
          <p:cNvPr id="5" name="PlaceHolder 4"/>
          <p:cNvSpPr>
            <a:spLocks noGrp="1"/>
          </p:cNvSpPr>
          <p:nvPr>
            <p:ph type="dt" idx="6"/>
          </p:nvPr>
        </p:nvSpPr>
        <p:spPr/>
        <p:txBody>
          <a:bodyPr/>
          <a:p>
            <a:fld id="{14C4A486-3269-4CAB-A543-C2CC9EC6550C}" type="datetime1">
              <a:rPr lang="en-IN"/>
              <a:t>06/02/2025</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92" name="PlaceHolder 2"/>
          <p:cNvSpPr>
            <a:spLocks noGrp="1"/>
          </p:cNvSpPr>
          <p:nvPr>
            <p:ph/>
          </p:nvPr>
        </p:nvSpPr>
        <p:spPr>
          <a:xfrm>
            <a:off x="0" y="72396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93" name="" descr=""/>
          <p:cNvPicPr/>
          <p:nvPr/>
        </p:nvPicPr>
        <p:blipFill>
          <a:blip r:embed="rId1"/>
          <a:stretch/>
        </p:blipFill>
        <p:spPr>
          <a:xfrm>
            <a:off x="180000" y="0"/>
            <a:ext cx="6224400" cy="4685040"/>
          </a:xfrm>
          <a:prstGeom prst="rect">
            <a:avLst/>
          </a:prstGeom>
          <a:ln w="0">
            <a:noFill/>
          </a:ln>
        </p:spPr>
      </p:pic>
      <p:sp>
        <p:nvSpPr>
          <p:cNvPr id="4" name="PlaceHolder 3"/>
          <p:cNvSpPr>
            <a:spLocks noGrp="1"/>
          </p:cNvSpPr>
          <p:nvPr>
            <p:ph type="sldNum" idx="5"/>
          </p:nvPr>
        </p:nvSpPr>
        <p:spPr/>
        <p:txBody>
          <a:bodyPr/>
          <a:p>
            <a:fld id="{C46FE581-AD8A-4474-95F1-B269460BB133}" type="slidenum">
              <a:t>209</a:t>
            </a:fld>
          </a:p>
        </p:txBody>
      </p:sp>
      <p:sp>
        <p:nvSpPr>
          <p:cNvPr id="5" name="PlaceHolder 4"/>
          <p:cNvSpPr>
            <a:spLocks noGrp="1"/>
          </p:cNvSpPr>
          <p:nvPr>
            <p:ph type="dt" idx="6"/>
          </p:nvPr>
        </p:nvSpPr>
        <p:spPr/>
        <p:txBody>
          <a:bodyPr/>
          <a:p>
            <a:fld id="{315C5344-9DF8-4B9F-822B-904AA477C457}" type="datetime1">
              <a:rPr lang="en-IN"/>
              <a:t>06/02/2025</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Understanding Targets</a:t>
            </a:r>
            <a:endParaRPr b="0" lang="en-IN" sz="3300" spc="-1" strike="noStrike">
              <a:latin typeface="Arial"/>
            </a:endParaRPr>
          </a:p>
        </p:txBody>
      </p:sp>
      <p:sp>
        <p:nvSpPr>
          <p:cNvPr id="18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 target attribute in the &lt;a&gt; tag is used to specify where the linked document will open when the link is clicked. By default, links open in the same window or tab, but you can control this behavior with different values for the target attribute.</a:t>
            </a:r>
            <a:endParaRPr b="0" lang="en-IN" sz="2400" spc="-1" strike="noStrike">
              <a:latin typeface="Arial"/>
            </a:endParaRPr>
          </a:p>
        </p:txBody>
      </p:sp>
      <p:pic>
        <p:nvPicPr>
          <p:cNvPr id="188" name="" descr=""/>
          <p:cNvPicPr/>
          <p:nvPr/>
        </p:nvPicPr>
        <p:blipFill>
          <a:blip r:embed="rId1"/>
          <a:stretch/>
        </p:blipFill>
        <p:spPr>
          <a:xfrm>
            <a:off x="288360" y="2520000"/>
            <a:ext cx="9573120" cy="1312560"/>
          </a:xfrm>
          <a:prstGeom prst="rect">
            <a:avLst/>
          </a:prstGeom>
          <a:ln w="18000">
            <a:noFill/>
          </a:ln>
        </p:spPr>
      </p:pic>
      <p:sp>
        <p:nvSpPr>
          <p:cNvPr id="4" name="PlaceHolder 3"/>
          <p:cNvSpPr>
            <a:spLocks noGrp="1"/>
          </p:cNvSpPr>
          <p:nvPr>
            <p:ph type="sldNum" idx="5"/>
          </p:nvPr>
        </p:nvSpPr>
        <p:spPr/>
        <p:txBody>
          <a:bodyPr/>
          <a:p>
            <a:fld id="{E9062A3A-A160-44BD-A75A-B2996839D279}" type="slidenum">
              <a:t>21</a:t>
            </a:fld>
          </a:p>
        </p:txBody>
      </p:sp>
      <p:sp>
        <p:nvSpPr>
          <p:cNvPr id="5" name="PlaceHolder 4"/>
          <p:cNvSpPr>
            <a:spLocks noGrp="1"/>
          </p:cNvSpPr>
          <p:nvPr>
            <p:ph type="dt" idx="6"/>
          </p:nvPr>
        </p:nvSpPr>
        <p:spPr/>
        <p:txBody>
          <a:bodyPr/>
          <a:p>
            <a:fld id="{9DDE6D7A-9BE6-48AC-821D-01CC1A80CC51}" type="datetime1">
              <a:rPr lang="en-IN"/>
              <a:t>06/02/2025</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95" name="PlaceHolder 2"/>
          <p:cNvSpPr>
            <a:spLocks noGrp="1"/>
          </p:cNvSpPr>
          <p:nvPr>
            <p:ph/>
          </p:nvPr>
        </p:nvSpPr>
        <p:spPr>
          <a:xfrm>
            <a:off x="0" y="72396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796" name="" descr=""/>
          <p:cNvPicPr/>
          <p:nvPr/>
        </p:nvPicPr>
        <p:blipFill>
          <a:blip r:embed="rId1"/>
          <a:stretch/>
        </p:blipFill>
        <p:spPr>
          <a:xfrm>
            <a:off x="555480" y="179640"/>
            <a:ext cx="6643440" cy="4890960"/>
          </a:xfrm>
          <a:prstGeom prst="rect">
            <a:avLst/>
          </a:prstGeom>
          <a:ln w="0">
            <a:noFill/>
          </a:ln>
        </p:spPr>
      </p:pic>
      <p:sp>
        <p:nvSpPr>
          <p:cNvPr id="4" name="PlaceHolder 3"/>
          <p:cNvSpPr>
            <a:spLocks noGrp="1"/>
          </p:cNvSpPr>
          <p:nvPr>
            <p:ph type="sldNum" idx="5"/>
          </p:nvPr>
        </p:nvSpPr>
        <p:spPr/>
        <p:txBody>
          <a:bodyPr/>
          <a:p>
            <a:fld id="{6F9CE4B2-A314-49E9-A6F7-CF45211B771C}" type="slidenum">
              <a:t>210</a:t>
            </a:fld>
          </a:p>
        </p:txBody>
      </p:sp>
      <p:sp>
        <p:nvSpPr>
          <p:cNvPr id="5" name="PlaceHolder 4"/>
          <p:cNvSpPr>
            <a:spLocks noGrp="1"/>
          </p:cNvSpPr>
          <p:nvPr>
            <p:ph type="dt" idx="6"/>
          </p:nvPr>
        </p:nvSpPr>
        <p:spPr/>
        <p:txBody>
          <a:bodyPr/>
          <a:p>
            <a:fld id="{BFFCEA63-0DF3-4CA2-892E-AF0F5850035C}" type="datetime1">
              <a:rPr lang="en-IN"/>
              <a:t>06/02/2025</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798" name="PlaceHolder 2"/>
          <p:cNvSpPr>
            <a:spLocks noGrp="1"/>
          </p:cNvSpPr>
          <p:nvPr>
            <p:ph/>
          </p:nvPr>
        </p:nvSpPr>
        <p:spPr>
          <a:xfrm>
            <a:off x="0" y="7239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App.component.html</a:t>
            </a:r>
            <a:endParaRPr b="0" lang="en-IN" sz="1500" spc="-1" strike="noStrike">
              <a:latin typeface="Arial"/>
            </a:endParaRPr>
          </a:p>
        </p:txBody>
      </p:sp>
      <p:pic>
        <p:nvPicPr>
          <p:cNvPr id="799" name="" descr=""/>
          <p:cNvPicPr/>
          <p:nvPr/>
        </p:nvPicPr>
        <p:blipFill>
          <a:blip r:embed="rId1"/>
          <a:stretch/>
        </p:blipFill>
        <p:spPr>
          <a:xfrm>
            <a:off x="2160000" y="653400"/>
            <a:ext cx="7772760" cy="3743280"/>
          </a:xfrm>
          <a:prstGeom prst="rect">
            <a:avLst/>
          </a:prstGeom>
          <a:ln w="0">
            <a:noFill/>
          </a:ln>
        </p:spPr>
      </p:pic>
      <p:sp>
        <p:nvSpPr>
          <p:cNvPr id="4" name="PlaceHolder 3"/>
          <p:cNvSpPr>
            <a:spLocks noGrp="1"/>
          </p:cNvSpPr>
          <p:nvPr>
            <p:ph type="sldNum" idx="5"/>
          </p:nvPr>
        </p:nvSpPr>
        <p:spPr/>
        <p:txBody>
          <a:bodyPr/>
          <a:p>
            <a:fld id="{6EFB688D-458C-4BAC-9641-A705D8261EA9}" type="slidenum">
              <a:t>211</a:t>
            </a:fld>
          </a:p>
        </p:txBody>
      </p:sp>
      <p:sp>
        <p:nvSpPr>
          <p:cNvPr id="5" name="PlaceHolder 4"/>
          <p:cNvSpPr>
            <a:spLocks noGrp="1"/>
          </p:cNvSpPr>
          <p:nvPr>
            <p:ph type="dt" idx="6"/>
          </p:nvPr>
        </p:nvSpPr>
        <p:spPr/>
        <p:txBody>
          <a:bodyPr/>
          <a:p>
            <a:fld id="{0E469B78-CAAC-4EB2-9D1B-636097B39782}" type="datetime1">
              <a:rPr lang="en-IN"/>
              <a:t>06/02/2025</a:t>
            </a:fld>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801" name="PlaceHolder 2"/>
          <p:cNvSpPr>
            <a:spLocks noGrp="1"/>
          </p:cNvSpPr>
          <p:nvPr>
            <p:ph/>
          </p:nvPr>
        </p:nvSpPr>
        <p:spPr>
          <a:xfrm>
            <a:off x="0" y="72396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802" name="" descr=""/>
          <p:cNvPicPr/>
          <p:nvPr/>
        </p:nvPicPr>
        <p:blipFill>
          <a:blip r:embed="rId1"/>
          <a:stretch/>
        </p:blipFill>
        <p:spPr>
          <a:xfrm>
            <a:off x="360000" y="0"/>
            <a:ext cx="7398000" cy="4745880"/>
          </a:xfrm>
          <a:prstGeom prst="rect">
            <a:avLst/>
          </a:prstGeom>
          <a:ln w="0">
            <a:noFill/>
          </a:ln>
        </p:spPr>
      </p:pic>
      <p:sp>
        <p:nvSpPr>
          <p:cNvPr id="4" name="PlaceHolder 3"/>
          <p:cNvSpPr>
            <a:spLocks noGrp="1"/>
          </p:cNvSpPr>
          <p:nvPr>
            <p:ph type="sldNum" idx="5"/>
          </p:nvPr>
        </p:nvSpPr>
        <p:spPr/>
        <p:txBody>
          <a:bodyPr/>
          <a:p>
            <a:fld id="{98050C25-4B7D-4BCF-B5DD-32C280183B62}" type="slidenum">
              <a:t>212</a:t>
            </a:fld>
          </a:p>
        </p:txBody>
      </p:sp>
      <p:sp>
        <p:nvSpPr>
          <p:cNvPr id="5" name="PlaceHolder 4"/>
          <p:cNvSpPr>
            <a:spLocks noGrp="1"/>
          </p:cNvSpPr>
          <p:nvPr>
            <p:ph type="dt" idx="6"/>
          </p:nvPr>
        </p:nvSpPr>
        <p:spPr/>
        <p:txBody>
          <a:bodyPr/>
          <a:p>
            <a:fld id="{EF05BBE6-A088-43AF-A9BD-51FE87D8CD82}" type="datetime1">
              <a:rPr lang="en-IN"/>
              <a:t>06/02/2025</a:t>
            </a:fld>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804" name="PlaceHolder 2"/>
          <p:cNvSpPr>
            <a:spLocks noGrp="1"/>
          </p:cNvSpPr>
          <p:nvPr>
            <p:ph/>
          </p:nvPr>
        </p:nvSpPr>
        <p:spPr>
          <a:xfrm>
            <a:off x="0" y="72396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805" name="" descr=""/>
          <p:cNvPicPr/>
          <p:nvPr/>
        </p:nvPicPr>
        <p:blipFill>
          <a:blip r:embed="rId1"/>
          <a:stretch/>
        </p:blipFill>
        <p:spPr>
          <a:xfrm>
            <a:off x="0" y="0"/>
            <a:ext cx="7783920" cy="2931840"/>
          </a:xfrm>
          <a:prstGeom prst="rect">
            <a:avLst/>
          </a:prstGeom>
          <a:ln w="0">
            <a:noFill/>
          </a:ln>
        </p:spPr>
      </p:pic>
      <p:pic>
        <p:nvPicPr>
          <p:cNvPr id="806" name="" descr=""/>
          <p:cNvPicPr/>
          <p:nvPr/>
        </p:nvPicPr>
        <p:blipFill>
          <a:blip r:embed="rId2"/>
          <a:stretch/>
        </p:blipFill>
        <p:spPr>
          <a:xfrm>
            <a:off x="7560000" y="2957040"/>
            <a:ext cx="1969560" cy="2621880"/>
          </a:xfrm>
          <a:prstGeom prst="rect">
            <a:avLst/>
          </a:prstGeom>
          <a:ln w="0">
            <a:noFill/>
          </a:ln>
        </p:spPr>
      </p:pic>
      <p:sp>
        <p:nvSpPr>
          <p:cNvPr id="4" name="PlaceHolder 3"/>
          <p:cNvSpPr>
            <a:spLocks noGrp="1"/>
          </p:cNvSpPr>
          <p:nvPr>
            <p:ph type="sldNum" idx="5"/>
          </p:nvPr>
        </p:nvSpPr>
        <p:spPr/>
        <p:txBody>
          <a:bodyPr/>
          <a:p>
            <a:fld id="{0C0D500D-3AC6-45B3-9CDB-BF2867F2EAF1}" type="slidenum">
              <a:t>213</a:t>
            </a:fld>
          </a:p>
        </p:txBody>
      </p:sp>
      <p:sp>
        <p:nvSpPr>
          <p:cNvPr id="5" name="PlaceHolder 4"/>
          <p:cNvSpPr>
            <a:spLocks noGrp="1"/>
          </p:cNvSpPr>
          <p:nvPr>
            <p:ph type="dt" idx="6"/>
          </p:nvPr>
        </p:nvSpPr>
        <p:spPr/>
        <p:txBody>
          <a:bodyPr/>
          <a:p>
            <a:fld id="{268A3E3A-4DB0-4617-AA3B-B470CD51A110}" type="datetime1">
              <a:rPr lang="en-IN"/>
              <a:t>06/02/2025</a:t>
            </a:fld>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Passing parameters using HTTP Headers</a:t>
            </a:r>
            <a:endParaRPr b="0" lang="en-IN" sz="3600" spc="-1" strike="noStrike">
              <a:latin typeface="Arial"/>
            </a:endParaRPr>
          </a:p>
        </p:txBody>
      </p:sp>
      <p:sp>
        <p:nvSpPr>
          <p:cNvPr id="80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Angular's HttpClient allows you to send custom headers with an HTTP request. This is commonly used for sending authentication tokens, content types, or any other metadata.</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09" name="" descr=""/>
          <p:cNvPicPr/>
          <p:nvPr/>
        </p:nvPicPr>
        <p:blipFill>
          <a:blip r:embed="rId1"/>
          <a:stretch/>
        </p:blipFill>
        <p:spPr>
          <a:xfrm>
            <a:off x="1260000" y="2880000"/>
            <a:ext cx="4014360" cy="1499760"/>
          </a:xfrm>
          <a:prstGeom prst="rect">
            <a:avLst/>
          </a:prstGeom>
          <a:ln w="0">
            <a:noFill/>
          </a:ln>
        </p:spPr>
      </p:pic>
      <p:sp>
        <p:nvSpPr>
          <p:cNvPr id="4" name="PlaceHolder 3"/>
          <p:cNvSpPr>
            <a:spLocks noGrp="1"/>
          </p:cNvSpPr>
          <p:nvPr>
            <p:ph type="sldNum" idx="5"/>
          </p:nvPr>
        </p:nvSpPr>
        <p:spPr/>
        <p:txBody>
          <a:bodyPr/>
          <a:p>
            <a:fld id="{C7D7585E-A911-4811-B73E-319571B4A4B9}" type="slidenum">
              <a:t>214</a:t>
            </a:fld>
          </a:p>
        </p:txBody>
      </p:sp>
      <p:sp>
        <p:nvSpPr>
          <p:cNvPr id="5" name="PlaceHolder 4"/>
          <p:cNvSpPr>
            <a:spLocks noGrp="1"/>
          </p:cNvSpPr>
          <p:nvPr>
            <p:ph type="dt" idx="6"/>
          </p:nvPr>
        </p:nvSpPr>
        <p:spPr/>
        <p:txBody>
          <a:bodyPr/>
          <a:p>
            <a:fld id="{11738822-4574-4379-AEF5-A8FAB1B2FA41}" type="datetime1">
              <a:rPr lang="en-IN"/>
              <a:t>06/02/2025</a:t>
            </a:fld>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Http Interceptors</a:t>
            </a:r>
            <a:endParaRPr b="0" lang="en-IN" sz="4400" spc="-1" strike="noStrike">
              <a:latin typeface="Arial"/>
            </a:endParaRPr>
          </a:p>
        </p:txBody>
      </p:sp>
      <p:sp>
        <p:nvSpPr>
          <p:cNvPr id="81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3200" spc="-1" strike="noStrike">
                <a:latin typeface="Arial"/>
              </a:rPr>
              <a:t>Interceptors allow you to modify HTTP requests globally, which is useful for adding authentication headers, logging requests, or handling errors.</a:t>
            </a:r>
            <a:endParaRPr b="0" lang="en-IN" sz="3200" spc="-1" strike="noStrike">
              <a:latin typeface="Arial"/>
            </a:endParaRPr>
          </a:p>
          <a:p>
            <a:pPr marL="432000" indent="-324000">
              <a:lnSpc>
                <a:spcPct val="100000"/>
              </a:lnSpc>
              <a:buClr>
                <a:srgbClr val="000000"/>
              </a:buClr>
              <a:buFont typeface="Wingdings" charset="2"/>
              <a:buChar char=""/>
            </a:pPr>
            <a:r>
              <a:rPr b="0" lang="en-IN" sz="3200" spc="-1" strike="noStrike">
                <a:latin typeface="Arial"/>
              </a:rPr>
              <a:t> </a:t>
            </a:r>
            <a:endParaRPr b="0" lang="en-IN" sz="3200" spc="-1" strike="noStrike">
              <a:latin typeface="Arial"/>
            </a:endParaRPr>
          </a:p>
        </p:txBody>
      </p:sp>
      <p:pic>
        <p:nvPicPr>
          <p:cNvPr id="812" name="" descr=""/>
          <p:cNvPicPr/>
          <p:nvPr/>
        </p:nvPicPr>
        <p:blipFill>
          <a:blip r:embed="rId1"/>
          <a:stretch/>
        </p:blipFill>
        <p:spPr>
          <a:xfrm>
            <a:off x="1620000" y="2353680"/>
            <a:ext cx="7472160" cy="3315960"/>
          </a:xfrm>
          <a:prstGeom prst="rect">
            <a:avLst/>
          </a:prstGeom>
          <a:ln w="0">
            <a:noFill/>
          </a:ln>
        </p:spPr>
      </p:pic>
      <p:sp>
        <p:nvSpPr>
          <p:cNvPr id="4" name="PlaceHolder 3"/>
          <p:cNvSpPr>
            <a:spLocks noGrp="1"/>
          </p:cNvSpPr>
          <p:nvPr>
            <p:ph type="sldNum" idx="5"/>
          </p:nvPr>
        </p:nvSpPr>
        <p:spPr/>
        <p:txBody>
          <a:bodyPr/>
          <a:p>
            <a:fld id="{8357DE38-9986-4FB0-815E-3C88E97ABB4D}" type="slidenum">
              <a:t>215</a:t>
            </a:fld>
          </a:p>
        </p:txBody>
      </p:sp>
      <p:sp>
        <p:nvSpPr>
          <p:cNvPr id="5" name="PlaceHolder 4"/>
          <p:cNvSpPr>
            <a:spLocks noGrp="1"/>
          </p:cNvSpPr>
          <p:nvPr>
            <p:ph type="dt" idx="6"/>
          </p:nvPr>
        </p:nvSpPr>
        <p:spPr/>
        <p:txBody>
          <a:bodyPr/>
          <a:p>
            <a:fld id="{52C3C0F9-1C27-409F-8232-F47B79011BA8}" type="datetime1">
              <a:rPr lang="en-IN"/>
              <a:t>06/02/2025</a:t>
            </a:fld>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Error handling in RXJS</a:t>
            </a:r>
            <a:endParaRPr b="0" lang="en-IN" sz="4400" spc="-1" strike="noStrike">
              <a:latin typeface="Arial"/>
            </a:endParaRPr>
          </a:p>
        </p:txBody>
      </p:sp>
      <p:sp>
        <p:nvSpPr>
          <p:cNvPr id="81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Handling Errors with catchError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catchError operator is used to catch and handle errors in an RxJS pipeline. It allows us to return a fallback value or throw an error.</a:t>
            </a:r>
            <a:endParaRPr b="0" lang="en-IN" sz="1800" spc="-1" strike="noStrike">
              <a:latin typeface="Arial"/>
            </a:endParaRPr>
          </a:p>
        </p:txBody>
      </p:sp>
      <p:pic>
        <p:nvPicPr>
          <p:cNvPr id="815" name="" descr=""/>
          <p:cNvPicPr/>
          <p:nvPr/>
        </p:nvPicPr>
        <p:blipFill>
          <a:blip r:embed="rId1"/>
          <a:stretch/>
        </p:blipFill>
        <p:spPr>
          <a:xfrm>
            <a:off x="1440000" y="1613880"/>
            <a:ext cx="6241680" cy="3421800"/>
          </a:xfrm>
          <a:prstGeom prst="rect">
            <a:avLst/>
          </a:prstGeom>
          <a:ln w="0">
            <a:noFill/>
          </a:ln>
        </p:spPr>
      </p:pic>
      <p:sp>
        <p:nvSpPr>
          <p:cNvPr id="4" name="PlaceHolder 3"/>
          <p:cNvSpPr>
            <a:spLocks noGrp="1"/>
          </p:cNvSpPr>
          <p:nvPr>
            <p:ph type="sldNum" idx="5"/>
          </p:nvPr>
        </p:nvSpPr>
        <p:spPr/>
        <p:txBody>
          <a:bodyPr/>
          <a:p>
            <a:fld id="{623B6FF4-84CD-41E0-A66A-6C82821EA86F}" type="slidenum">
              <a:t>216</a:t>
            </a:fld>
          </a:p>
        </p:txBody>
      </p:sp>
      <p:sp>
        <p:nvSpPr>
          <p:cNvPr id="5" name="PlaceHolder 4"/>
          <p:cNvSpPr>
            <a:spLocks noGrp="1"/>
          </p:cNvSpPr>
          <p:nvPr>
            <p:ph type="dt" idx="6"/>
          </p:nvPr>
        </p:nvSpPr>
        <p:spPr/>
        <p:txBody>
          <a:bodyPr/>
          <a:p>
            <a:fld id="{C7232F95-1026-46E0-9096-768955CE4D6B}" type="datetime1">
              <a:rPr lang="en-IN"/>
              <a:t>06/02/2025</a:t>
            </a:fld>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Routing Introduction</a:t>
            </a:r>
            <a:endParaRPr b="0" lang="en-IN" sz="4400" spc="-1" strike="noStrike">
              <a:latin typeface="Arial"/>
            </a:endParaRPr>
          </a:p>
        </p:txBody>
      </p:sp>
      <p:sp>
        <p:nvSpPr>
          <p:cNvPr id="81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Angular Routing allows you to navigate between different views or components in a Single Page Application (SPA). Instead of loading entire pages from the server, it dynamically updates the content based on the URL, providing a smooth user experience.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If routing module is not there then you can create routing using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18" name="" descr=""/>
          <p:cNvPicPr/>
          <p:nvPr/>
        </p:nvPicPr>
        <p:blipFill>
          <a:blip r:embed="rId1"/>
          <a:stretch/>
        </p:blipFill>
        <p:spPr>
          <a:xfrm>
            <a:off x="973080" y="2221920"/>
            <a:ext cx="2985840" cy="417600"/>
          </a:xfrm>
          <a:prstGeom prst="rect">
            <a:avLst/>
          </a:prstGeom>
          <a:ln w="0">
            <a:noFill/>
          </a:ln>
        </p:spPr>
      </p:pic>
      <p:sp>
        <p:nvSpPr>
          <p:cNvPr id="4" name="PlaceHolder 3"/>
          <p:cNvSpPr>
            <a:spLocks noGrp="1"/>
          </p:cNvSpPr>
          <p:nvPr>
            <p:ph type="sldNum" idx="5"/>
          </p:nvPr>
        </p:nvSpPr>
        <p:spPr/>
        <p:txBody>
          <a:bodyPr/>
          <a:p>
            <a:fld id="{AFEC8527-89E1-40C4-8D63-64F45AE0D063}" type="slidenum">
              <a:t>217</a:t>
            </a:fld>
          </a:p>
        </p:txBody>
      </p:sp>
      <p:sp>
        <p:nvSpPr>
          <p:cNvPr id="5" name="PlaceHolder 4"/>
          <p:cNvSpPr>
            <a:spLocks noGrp="1"/>
          </p:cNvSpPr>
          <p:nvPr>
            <p:ph type="dt" idx="6"/>
          </p:nvPr>
        </p:nvSpPr>
        <p:spPr/>
        <p:txBody>
          <a:bodyPr/>
          <a:p>
            <a:fld id="{10A17BA5-CC65-43B8-B5F3-41F1C6DA6EE6}" type="datetime1">
              <a:rPr lang="en-IN"/>
              <a:t>06/02/2025</a:t>
            </a:fld>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Route Definition Object</a:t>
            </a:r>
            <a:endParaRPr b="0" lang="en-IN" sz="4400" spc="-1" strike="noStrike">
              <a:latin typeface="Arial"/>
            </a:endParaRPr>
          </a:p>
        </p:txBody>
      </p:sp>
      <p:sp>
        <p:nvSpPr>
          <p:cNvPr id="82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Angular, a Route Definition Object is used to define application routes. Each route is represented as a JavaScript object inside the Routes array.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Structure of route definition object :</a:t>
            </a:r>
            <a:endParaRPr b="0" lang="en-IN" sz="1800" spc="-1" strike="noStrike">
              <a:latin typeface="Arial"/>
            </a:endParaRPr>
          </a:p>
        </p:txBody>
      </p:sp>
      <p:pic>
        <p:nvPicPr>
          <p:cNvPr id="821" name="" descr=""/>
          <p:cNvPicPr/>
          <p:nvPr/>
        </p:nvPicPr>
        <p:blipFill>
          <a:blip r:embed="rId1"/>
          <a:stretch/>
        </p:blipFill>
        <p:spPr>
          <a:xfrm>
            <a:off x="420480" y="1600560"/>
            <a:ext cx="3718440" cy="1638360"/>
          </a:xfrm>
          <a:prstGeom prst="rect">
            <a:avLst/>
          </a:prstGeom>
          <a:ln w="0">
            <a:noFill/>
          </a:ln>
        </p:spPr>
      </p:pic>
      <p:pic>
        <p:nvPicPr>
          <p:cNvPr id="822" name="" descr=""/>
          <p:cNvPicPr/>
          <p:nvPr/>
        </p:nvPicPr>
        <p:blipFill>
          <a:blip r:embed="rId2"/>
          <a:stretch/>
        </p:blipFill>
        <p:spPr>
          <a:xfrm>
            <a:off x="4218120" y="1620000"/>
            <a:ext cx="5861520" cy="3598920"/>
          </a:xfrm>
          <a:prstGeom prst="rect">
            <a:avLst/>
          </a:prstGeom>
          <a:ln w="0">
            <a:noFill/>
          </a:ln>
        </p:spPr>
      </p:pic>
      <p:sp>
        <p:nvSpPr>
          <p:cNvPr id="4" name="PlaceHolder 3"/>
          <p:cNvSpPr>
            <a:spLocks noGrp="1"/>
          </p:cNvSpPr>
          <p:nvPr>
            <p:ph type="sldNum" idx="5"/>
          </p:nvPr>
        </p:nvSpPr>
        <p:spPr/>
        <p:txBody>
          <a:bodyPr/>
          <a:p>
            <a:fld id="{06F05E7C-05C9-4555-87AC-A9BD0DBE5B41}" type="slidenum">
              <a:t>218</a:t>
            </a:fld>
          </a:p>
        </p:txBody>
      </p:sp>
      <p:sp>
        <p:nvSpPr>
          <p:cNvPr id="5" name="PlaceHolder 4"/>
          <p:cNvSpPr>
            <a:spLocks noGrp="1"/>
          </p:cNvSpPr>
          <p:nvPr>
            <p:ph type="dt" idx="6"/>
          </p:nvPr>
        </p:nvSpPr>
        <p:spPr/>
        <p:txBody>
          <a:bodyPr/>
          <a:p>
            <a:fld id="{F6ABDC50-46F4-43C7-B2EB-3EF6084F307B}" type="datetime1">
              <a:rPr lang="en-IN"/>
              <a:t>06/02/2025</a:t>
            </a:fld>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Router Outlets</a:t>
            </a:r>
            <a:endParaRPr b="0" lang="en-IN" sz="4400" spc="-1" strike="noStrike">
              <a:latin typeface="Arial"/>
            </a:endParaRPr>
          </a:p>
        </p:txBody>
      </p:sp>
      <p:sp>
        <p:nvSpPr>
          <p:cNvPr id="82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1. Creating the router.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2. Create the components as shown below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25" name="" descr=""/>
          <p:cNvPicPr/>
          <p:nvPr/>
        </p:nvPicPr>
        <p:blipFill>
          <a:blip r:embed="rId1"/>
          <a:stretch/>
        </p:blipFill>
        <p:spPr>
          <a:xfrm>
            <a:off x="1141560" y="1543320"/>
            <a:ext cx="6417360" cy="4140720"/>
          </a:xfrm>
          <a:prstGeom prst="rect">
            <a:avLst/>
          </a:prstGeom>
          <a:ln w="0">
            <a:noFill/>
          </a:ln>
        </p:spPr>
      </p:pic>
      <p:sp>
        <p:nvSpPr>
          <p:cNvPr id="4" name="PlaceHolder 3"/>
          <p:cNvSpPr>
            <a:spLocks noGrp="1"/>
          </p:cNvSpPr>
          <p:nvPr>
            <p:ph type="sldNum" idx="5"/>
          </p:nvPr>
        </p:nvSpPr>
        <p:spPr/>
        <p:txBody>
          <a:bodyPr/>
          <a:p>
            <a:fld id="{49033B0C-D2C3-4072-88D3-D8ABE5E3725E}" type="slidenum">
              <a:t>219</a:t>
            </a:fld>
          </a:p>
        </p:txBody>
      </p:sp>
      <p:sp>
        <p:nvSpPr>
          <p:cNvPr id="5" name="PlaceHolder 4"/>
          <p:cNvSpPr>
            <a:spLocks noGrp="1"/>
          </p:cNvSpPr>
          <p:nvPr>
            <p:ph type="dt" idx="6"/>
          </p:nvPr>
        </p:nvSpPr>
        <p:spPr/>
        <p:txBody>
          <a:bodyPr/>
          <a:p>
            <a:fld id="{DEA414E0-1A42-42FB-859B-F9D53E9B3DC3}" type="datetime1">
              <a:rPr lang="en-IN"/>
              <a:t>06/02/2025</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Linking to Targets </a:t>
            </a:r>
            <a:endParaRPr b="0" lang="en-IN" sz="3300" spc="-1" strike="noStrike">
              <a:latin typeface="Arial"/>
            </a:endParaRPr>
          </a:p>
        </p:txBody>
      </p:sp>
      <p:sp>
        <p:nvSpPr>
          <p:cNvPr id="19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Linking to Targets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specific sections or elements within the same document or other documents. This is typically done using anchor links, which reference an element with a specific id attribute.</a:t>
            </a:r>
            <a:endParaRPr b="0" lang="en-IN" sz="2400" spc="-1" strike="noStrike">
              <a:latin typeface="Arial"/>
            </a:endParaRPr>
          </a:p>
        </p:txBody>
      </p:sp>
      <p:pic>
        <p:nvPicPr>
          <p:cNvPr id="191" name="" descr=""/>
          <p:cNvPicPr/>
          <p:nvPr/>
        </p:nvPicPr>
        <p:blipFill>
          <a:blip r:embed="rId1"/>
          <a:stretch/>
        </p:blipFill>
        <p:spPr>
          <a:xfrm>
            <a:off x="805320" y="2700000"/>
            <a:ext cx="4589280" cy="1464840"/>
          </a:xfrm>
          <a:prstGeom prst="rect">
            <a:avLst/>
          </a:prstGeom>
          <a:ln w="18000">
            <a:noFill/>
          </a:ln>
        </p:spPr>
      </p:pic>
      <p:sp>
        <p:nvSpPr>
          <p:cNvPr id="4" name="PlaceHolder 3"/>
          <p:cNvSpPr>
            <a:spLocks noGrp="1"/>
          </p:cNvSpPr>
          <p:nvPr>
            <p:ph type="sldNum" idx="5"/>
          </p:nvPr>
        </p:nvSpPr>
        <p:spPr/>
        <p:txBody>
          <a:bodyPr/>
          <a:p>
            <a:fld id="{8EDEF266-AB19-4B7D-B95C-E5BBF46F8CA8}" type="slidenum">
              <a:t>22</a:t>
            </a:fld>
          </a:p>
        </p:txBody>
      </p:sp>
      <p:sp>
        <p:nvSpPr>
          <p:cNvPr id="5" name="PlaceHolder 4"/>
          <p:cNvSpPr>
            <a:spLocks noGrp="1"/>
          </p:cNvSpPr>
          <p:nvPr>
            <p:ph type="dt" idx="6"/>
          </p:nvPr>
        </p:nvSpPr>
        <p:spPr/>
        <p:txBody>
          <a:bodyPr/>
          <a:p>
            <a:fld id="{A81EAA41-301B-4019-A46A-5D8DF3D21191}" type="datetime1">
              <a:rPr lang="en-IN"/>
              <a:t>06/02/2025</a:t>
            </a:fld>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Router Outlets</a:t>
            </a:r>
            <a:endParaRPr b="0" lang="en-IN" sz="4400" spc="-1" strike="noStrike">
              <a:latin typeface="Arial"/>
            </a:endParaRPr>
          </a:p>
        </p:txBody>
      </p:sp>
      <p:sp>
        <p:nvSpPr>
          <p:cNvPr id="82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app-routing.module.ts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app.component.html --&gt;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28" name="" descr=""/>
          <p:cNvPicPr/>
          <p:nvPr/>
        </p:nvPicPr>
        <p:blipFill>
          <a:blip r:embed="rId1"/>
          <a:stretch/>
        </p:blipFill>
        <p:spPr>
          <a:xfrm>
            <a:off x="3420000" y="845640"/>
            <a:ext cx="5131800" cy="1313280"/>
          </a:xfrm>
          <a:prstGeom prst="rect">
            <a:avLst/>
          </a:prstGeom>
          <a:ln w="0">
            <a:noFill/>
          </a:ln>
        </p:spPr>
      </p:pic>
      <p:pic>
        <p:nvPicPr>
          <p:cNvPr id="829" name="" descr=""/>
          <p:cNvPicPr/>
          <p:nvPr/>
        </p:nvPicPr>
        <p:blipFill>
          <a:blip r:embed="rId2"/>
          <a:stretch/>
        </p:blipFill>
        <p:spPr>
          <a:xfrm>
            <a:off x="3960000" y="2283120"/>
            <a:ext cx="6163920" cy="3106080"/>
          </a:xfrm>
          <a:prstGeom prst="rect">
            <a:avLst/>
          </a:prstGeom>
          <a:ln w="0">
            <a:noFill/>
          </a:ln>
        </p:spPr>
      </p:pic>
      <p:sp>
        <p:nvSpPr>
          <p:cNvPr id="4" name="PlaceHolder 3"/>
          <p:cNvSpPr>
            <a:spLocks noGrp="1"/>
          </p:cNvSpPr>
          <p:nvPr>
            <p:ph type="sldNum" idx="5"/>
          </p:nvPr>
        </p:nvSpPr>
        <p:spPr/>
        <p:txBody>
          <a:bodyPr/>
          <a:p>
            <a:fld id="{7864ADEA-9263-472D-A503-C02144473E25}" type="slidenum">
              <a:t>220</a:t>
            </a:fld>
          </a:p>
        </p:txBody>
      </p:sp>
      <p:sp>
        <p:nvSpPr>
          <p:cNvPr id="5" name="PlaceHolder 4"/>
          <p:cNvSpPr>
            <a:spLocks noGrp="1"/>
          </p:cNvSpPr>
          <p:nvPr>
            <p:ph type="dt" idx="6"/>
          </p:nvPr>
        </p:nvSpPr>
        <p:spPr/>
        <p:txBody>
          <a:bodyPr/>
          <a:p>
            <a:fld id="{FC2C25B9-0421-44DF-B150-1F1FE51B1AA5}" type="datetime1">
              <a:rPr lang="en-IN"/>
              <a:t>06/02/2025</a:t>
            </a:fld>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Router Outlets</a:t>
            </a:r>
            <a:endParaRPr b="0" lang="en-IN" sz="4400" spc="-1" strike="noStrike">
              <a:latin typeface="Arial"/>
            </a:endParaRPr>
          </a:p>
        </p:txBody>
      </p:sp>
      <p:sp>
        <p:nvSpPr>
          <p:cNvPr id="83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Add code in products, on click of the button, and the output is...</a:t>
            </a:r>
            <a:endParaRPr b="0" lang="en-IN" sz="1800" spc="-1" strike="noStrike">
              <a:latin typeface="Arial"/>
            </a:endParaRPr>
          </a:p>
        </p:txBody>
      </p:sp>
      <p:pic>
        <p:nvPicPr>
          <p:cNvPr id="832" name="" descr=""/>
          <p:cNvPicPr/>
          <p:nvPr/>
        </p:nvPicPr>
        <p:blipFill>
          <a:blip r:embed="rId1"/>
          <a:stretch/>
        </p:blipFill>
        <p:spPr>
          <a:xfrm>
            <a:off x="44640" y="1195200"/>
            <a:ext cx="10079280" cy="1719720"/>
          </a:xfrm>
          <a:prstGeom prst="rect">
            <a:avLst/>
          </a:prstGeom>
          <a:ln w="0">
            <a:noFill/>
          </a:ln>
        </p:spPr>
      </p:pic>
      <p:pic>
        <p:nvPicPr>
          <p:cNvPr id="833" name="" descr=""/>
          <p:cNvPicPr/>
          <p:nvPr/>
        </p:nvPicPr>
        <p:blipFill>
          <a:blip r:embed="rId2"/>
          <a:stretch/>
        </p:blipFill>
        <p:spPr>
          <a:xfrm>
            <a:off x="44640" y="2859840"/>
            <a:ext cx="7334280" cy="2899080"/>
          </a:xfrm>
          <a:prstGeom prst="rect">
            <a:avLst/>
          </a:prstGeom>
          <a:ln w="0">
            <a:noFill/>
          </a:ln>
        </p:spPr>
      </p:pic>
      <p:sp>
        <p:nvSpPr>
          <p:cNvPr id="4" name="PlaceHolder 3"/>
          <p:cNvSpPr>
            <a:spLocks noGrp="1"/>
          </p:cNvSpPr>
          <p:nvPr>
            <p:ph type="sldNum" idx="5"/>
          </p:nvPr>
        </p:nvSpPr>
        <p:spPr/>
        <p:txBody>
          <a:bodyPr/>
          <a:p>
            <a:fld id="{F8C38420-86AE-4ED1-86AE-2E8569AA011A}" type="slidenum">
              <a:t>221</a:t>
            </a:fld>
          </a:p>
        </p:txBody>
      </p:sp>
      <p:sp>
        <p:nvSpPr>
          <p:cNvPr id="5" name="PlaceHolder 4"/>
          <p:cNvSpPr>
            <a:spLocks noGrp="1"/>
          </p:cNvSpPr>
          <p:nvPr>
            <p:ph type="dt" idx="6"/>
          </p:nvPr>
        </p:nvSpPr>
        <p:spPr/>
        <p:txBody>
          <a:bodyPr/>
          <a:p>
            <a:fld id="{D0F0CBA4-3E87-4537-B5C1-6623216CB82F}" type="datetime1">
              <a:rPr lang="en-IN"/>
              <a:t>06/02/2025</a:t>
            </a:fld>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Parameters to Routes</a:t>
            </a:r>
            <a:endParaRPr b="0" lang="en-IN" sz="4400" spc="-1" strike="noStrike">
              <a:latin typeface="Arial"/>
            </a:endParaRPr>
          </a:p>
        </p:txBody>
      </p:sp>
      <p:sp>
        <p:nvSpPr>
          <p:cNvPr id="83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1. Create another component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 app.routing-module.ts --&gt; Add the buying option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 prouct-component.ts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36" name="" descr=""/>
          <p:cNvPicPr/>
          <p:nvPr/>
        </p:nvPicPr>
        <p:blipFill>
          <a:blip r:embed="rId1"/>
          <a:stretch/>
        </p:blipFill>
        <p:spPr>
          <a:xfrm>
            <a:off x="4718160" y="721080"/>
            <a:ext cx="4281120" cy="1184040"/>
          </a:xfrm>
          <a:prstGeom prst="rect">
            <a:avLst/>
          </a:prstGeom>
          <a:ln w="0">
            <a:noFill/>
          </a:ln>
        </p:spPr>
      </p:pic>
      <p:pic>
        <p:nvPicPr>
          <p:cNvPr id="837" name="" descr=""/>
          <p:cNvPicPr/>
          <p:nvPr/>
        </p:nvPicPr>
        <p:blipFill>
          <a:blip r:embed="rId2"/>
          <a:stretch/>
        </p:blipFill>
        <p:spPr>
          <a:xfrm>
            <a:off x="5760000" y="2192040"/>
            <a:ext cx="4393080" cy="1407240"/>
          </a:xfrm>
          <a:prstGeom prst="rect">
            <a:avLst/>
          </a:prstGeom>
          <a:ln w="0">
            <a:noFill/>
          </a:ln>
        </p:spPr>
      </p:pic>
      <p:pic>
        <p:nvPicPr>
          <p:cNvPr id="838" name="" descr=""/>
          <p:cNvPicPr/>
          <p:nvPr/>
        </p:nvPicPr>
        <p:blipFill>
          <a:blip r:embed="rId3"/>
          <a:stretch/>
        </p:blipFill>
        <p:spPr>
          <a:xfrm>
            <a:off x="360000" y="3870000"/>
            <a:ext cx="8999280" cy="1728000"/>
          </a:xfrm>
          <a:prstGeom prst="rect">
            <a:avLst/>
          </a:prstGeom>
          <a:ln w="0">
            <a:noFill/>
          </a:ln>
        </p:spPr>
      </p:pic>
      <p:sp>
        <p:nvSpPr>
          <p:cNvPr id="4" name="PlaceHolder 3"/>
          <p:cNvSpPr>
            <a:spLocks noGrp="1"/>
          </p:cNvSpPr>
          <p:nvPr>
            <p:ph type="sldNum" idx="5"/>
          </p:nvPr>
        </p:nvSpPr>
        <p:spPr/>
        <p:txBody>
          <a:bodyPr/>
          <a:p>
            <a:fld id="{7EB3D46D-F193-439E-9914-EF9CF7C0E54C}" type="slidenum">
              <a:t>222</a:t>
            </a:fld>
          </a:p>
        </p:txBody>
      </p:sp>
      <p:sp>
        <p:nvSpPr>
          <p:cNvPr id="5" name="PlaceHolder 4"/>
          <p:cNvSpPr>
            <a:spLocks noGrp="1"/>
          </p:cNvSpPr>
          <p:nvPr>
            <p:ph type="dt" idx="6"/>
          </p:nvPr>
        </p:nvSpPr>
        <p:spPr/>
        <p:txBody>
          <a:bodyPr/>
          <a:p>
            <a:fld id="{22BA9B61-AF8C-48FD-A8EC-B17CAFCC7426}" type="datetime1">
              <a:rPr lang="en-IN"/>
              <a:t>06/02/2025</a:t>
            </a:fld>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Parameters to Routes</a:t>
            </a:r>
            <a:endParaRPr b="0" lang="en-IN" sz="4400" spc="-1" strike="noStrike">
              <a:latin typeface="Arial"/>
            </a:endParaRPr>
          </a:p>
        </p:txBody>
      </p:sp>
      <p:sp>
        <p:nvSpPr>
          <p:cNvPr id="84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Product.component.ts --&gt;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Buying-component.ts --&gt;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Buying-component.html --&gt;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41" name="" descr=""/>
          <p:cNvPicPr/>
          <p:nvPr/>
        </p:nvPicPr>
        <p:blipFill>
          <a:blip r:embed="rId1"/>
          <a:stretch/>
        </p:blipFill>
        <p:spPr>
          <a:xfrm>
            <a:off x="3600000" y="721080"/>
            <a:ext cx="5615280" cy="1152360"/>
          </a:xfrm>
          <a:prstGeom prst="rect">
            <a:avLst/>
          </a:prstGeom>
          <a:ln w="0">
            <a:noFill/>
          </a:ln>
        </p:spPr>
      </p:pic>
      <p:pic>
        <p:nvPicPr>
          <p:cNvPr id="842" name="" descr=""/>
          <p:cNvPicPr/>
          <p:nvPr/>
        </p:nvPicPr>
        <p:blipFill>
          <a:blip r:embed="rId2"/>
          <a:stretch/>
        </p:blipFill>
        <p:spPr>
          <a:xfrm>
            <a:off x="3420000" y="2087640"/>
            <a:ext cx="5759280" cy="1511640"/>
          </a:xfrm>
          <a:prstGeom prst="rect">
            <a:avLst/>
          </a:prstGeom>
          <a:ln w="0">
            <a:noFill/>
          </a:ln>
        </p:spPr>
      </p:pic>
      <p:sp>
        <p:nvSpPr>
          <p:cNvPr id="4" name="PlaceHolder 3"/>
          <p:cNvSpPr>
            <a:spLocks noGrp="1"/>
          </p:cNvSpPr>
          <p:nvPr>
            <p:ph type="sldNum" idx="5"/>
          </p:nvPr>
        </p:nvSpPr>
        <p:spPr/>
        <p:txBody>
          <a:bodyPr/>
          <a:p>
            <a:fld id="{8D11E415-DBE1-4B7A-9F4E-1096A0CC16EF}" type="slidenum">
              <a:t>223</a:t>
            </a:fld>
          </a:p>
        </p:txBody>
      </p:sp>
      <p:sp>
        <p:nvSpPr>
          <p:cNvPr id="5" name="PlaceHolder 4"/>
          <p:cNvSpPr>
            <a:spLocks noGrp="1"/>
          </p:cNvSpPr>
          <p:nvPr>
            <p:ph type="dt" idx="6"/>
          </p:nvPr>
        </p:nvSpPr>
        <p:spPr/>
        <p:txBody>
          <a:bodyPr/>
          <a:p>
            <a:fld id="{0EABE10D-8C7C-4BF0-B7C8-6331CC578E49}" type="datetime1">
              <a:rPr lang="en-IN"/>
              <a:t>06/02/2025</a:t>
            </a:fld>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Parameters to Routes</a:t>
            </a:r>
            <a:endParaRPr b="0" lang="en-IN" sz="4400" spc="-1" strike="noStrike">
              <a:latin typeface="Arial"/>
            </a:endParaRPr>
          </a:p>
        </p:txBody>
      </p:sp>
      <p:sp>
        <p:nvSpPr>
          <p:cNvPr id="84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Buying-component.html --&gt;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45" name="" descr=""/>
          <p:cNvPicPr/>
          <p:nvPr/>
        </p:nvPicPr>
        <p:blipFill>
          <a:blip r:embed="rId1"/>
          <a:stretch/>
        </p:blipFill>
        <p:spPr>
          <a:xfrm>
            <a:off x="5644080" y="360"/>
            <a:ext cx="4255200" cy="5669640"/>
          </a:xfrm>
          <a:prstGeom prst="rect">
            <a:avLst/>
          </a:prstGeom>
          <a:ln w="0">
            <a:noFill/>
          </a:ln>
        </p:spPr>
      </p:pic>
      <p:sp>
        <p:nvSpPr>
          <p:cNvPr id="4" name="PlaceHolder 3"/>
          <p:cNvSpPr>
            <a:spLocks noGrp="1"/>
          </p:cNvSpPr>
          <p:nvPr>
            <p:ph type="sldNum" idx="5"/>
          </p:nvPr>
        </p:nvSpPr>
        <p:spPr/>
        <p:txBody>
          <a:bodyPr/>
          <a:p>
            <a:fld id="{382AA219-2BF3-473B-A311-E462D52F7D5D}" type="slidenum">
              <a:t>224</a:t>
            </a:fld>
          </a:p>
        </p:txBody>
      </p:sp>
      <p:sp>
        <p:nvSpPr>
          <p:cNvPr id="5" name="PlaceHolder 4"/>
          <p:cNvSpPr>
            <a:spLocks noGrp="1"/>
          </p:cNvSpPr>
          <p:nvPr>
            <p:ph type="dt" idx="6"/>
          </p:nvPr>
        </p:nvSpPr>
        <p:spPr/>
        <p:txBody>
          <a:bodyPr/>
          <a:p>
            <a:fld id="{2C753428-C834-4785-933D-21EB48C59832}" type="datetime1">
              <a:rPr lang="en-IN"/>
              <a:t>06/02/2025</a:t>
            </a:fld>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Parameters to Routes</a:t>
            </a:r>
            <a:endParaRPr b="0" lang="en-IN" sz="4400" spc="-1" strike="noStrike">
              <a:latin typeface="Arial"/>
            </a:endParaRPr>
          </a:p>
        </p:txBody>
      </p:sp>
      <p:sp>
        <p:nvSpPr>
          <p:cNvPr id="84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48" name="" descr=""/>
          <p:cNvPicPr/>
          <p:nvPr/>
        </p:nvPicPr>
        <p:blipFill>
          <a:blip r:embed="rId1"/>
          <a:stretch/>
        </p:blipFill>
        <p:spPr>
          <a:xfrm>
            <a:off x="360000" y="721080"/>
            <a:ext cx="4499280" cy="2266920"/>
          </a:xfrm>
          <a:prstGeom prst="rect">
            <a:avLst/>
          </a:prstGeom>
          <a:ln w="0">
            <a:noFill/>
          </a:ln>
        </p:spPr>
      </p:pic>
      <p:pic>
        <p:nvPicPr>
          <p:cNvPr id="849" name="" descr=""/>
          <p:cNvPicPr/>
          <p:nvPr/>
        </p:nvPicPr>
        <p:blipFill>
          <a:blip r:embed="rId2"/>
          <a:stretch/>
        </p:blipFill>
        <p:spPr>
          <a:xfrm>
            <a:off x="5247720" y="2520000"/>
            <a:ext cx="3931560" cy="3006360"/>
          </a:xfrm>
          <a:prstGeom prst="rect">
            <a:avLst/>
          </a:prstGeom>
          <a:ln w="0">
            <a:noFill/>
          </a:ln>
        </p:spPr>
      </p:pic>
      <p:sp>
        <p:nvSpPr>
          <p:cNvPr id="4" name="PlaceHolder 3"/>
          <p:cNvSpPr>
            <a:spLocks noGrp="1"/>
          </p:cNvSpPr>
          <p:nvPr>
            <p:ph type="sldNum" idx="5"/>
          </p:nvPr>
        </p:nvSpPr>
        <p:spPr/>
        <p:txBody>
          <a:bodyPr/>
          <a:p>
            <a:fld id="{7A34379A-D553-492B-A1F6-CE6CF7F4DB74}" type="slidenum">
              <a:t>225</a:t>
            </a:fld>
          </a:p>
        </p:txBody>
      </p:sp>
      <p:sp>
        <p:nvSpPr>
          <p:cNvPr id="5" name="PlaceHolder 4"/>
          <p:cNvSpPr>
            <a:spLocks noGrp="1"/>
          </p:cNvSpPr>
          <p:nvPr>
            <p:ph type="dt" idx="6"/>
          </p:nvPr>
        </p:nvSpPr>
        <p:spPr/>
        <p:txBody>
          <a:bodyPr/>
          <a:p>
            <a:fld id="{D7A740AD-C9EF-42E0-9063-99D86813FDDE}" type="datetime1">
              <a:rPr lang="en-IN"/>
              <a:t>06/02/2025</a:t>
            </a:fld>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Life cycle of Router</a:t>
            </a:r>
            <a:endParaRPr b="0" lang="en-IN" sz="4400" spc="-1" strike="noStrike">
              <a:latin typeface="Arial"/>
            </a:endParaRPr>
          </a:p>
        </p:txBody>
      </p:sp>
      <p:sp>
        <p:nvSpPr>
          <p:cNvPr id="851"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852" name="" descr=""/>
          <p:cNvPicPr/>
          <p:nvPr/>
        </p:nvPicPr>
        <p:blipFill>
          <a:blip r:embed="rId1"/>
          <a:stretch/>
        </p:blipFill>
        <p:spPr>
          <a:xfrm>
            <a:off x="582840" y="898200"/>
            <a:ext cx="6796440" cy="2521080"/>
          </a:xfrm>
          <a:prstGeom prst="rect">
            <a:avLst/>
          </a:prstGeom>
          <a:ln w="0">
            <a:noFill/>
          </a:ln>
        </p:spPr>
      </p:pic>
      <p:sp>
        <p:nvSpPr>
          <p:cNvPr id="4" name="PlaceHolder 3"/>
          <p:cNvSpPr>
            <a:spLocks noGrp="1"/>
          </p:cNvSpPr>
          <p:nvPr>
            <p:ph type="sldNum" idx="5"/>
          </p:nvPr>
        </p:nvSpPr>
        <p:spPr/>
        <p:txBody>
          <a:bodyPr/>
          <a:p>
            <a:fld id="{D2C4E88F-36E5-4F0E-B6D7-133CCAA3114A}" type="slidenum">
              <a:t>226</a:t>
            </a:fld>
          </a:p>
        </p:txBody>
      </p:sp>
      <p:sp>
        <p:nvSpPr>
          <p:cNvPr id="5" name="PlaceHolder 4"/>
          <p:cNvSpPr>
            <a:spLocks noGrp="1"/>
          </p:cNvSpPr>
          <p:nvPr>
            <p:ph type="dt" idx="6"/>
          </p:nvPr>
        </p:nvSpPr>
        <p:spPr/>
        <p:txBody>
          <a:bodyPr/>
          <a:p>
            <a:fld id="{9034EE91-D1CE-457F-B11C-936C4AC23F8F}" type="datetime1">
              <a:rPr lang="en-IN"/>
              <a:t>06/02/2025</a:t>
            </a:fld>
          </a:p>
        </p:txBody>
      </p: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Guards and Resolvers</a:t>
            </a:r>
            <a:endParaRPr b="0" lang="en-IN" sz="4400" spc="-1" strike="noStrike">
              <a:latin typeface="Arial"/>
            </a:endParaRPr>
          </a:p>
        </p:txBody>
      </p:sp>
      <p:sp>
        <p:nvSpPr>
          <p:cNvPr id="85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Angular, Guards are used to control access to routes or prevent the user from navigating away from the current route. They are a powerful feature of Angular's Router and allow you to implement authorization, prevent navigation under certain conditions, or fetch data before navigating to a route.</a:t>
            </a:r>
            <a:endParaRPr b="0" lang="en-IN" sz="1800" spc="-1" strike="noStrike">
              <a:latin typeface="Arial"/>
            </a:endParaRPr>
          </a:p>
        </p:txBody>
      </p:sp>
      <p:pic>
        <p:nvPicPr>
          <p:cNvPr id="855" name="" descr=""/>
          <p:cNvPicPr/>
          <p:nvPr/>
        </p:nvPicPr>
        <p:blipFill>
          <a:blip r:embed="rId1"/>
          <a:stretch/>
        </p:blipFill>
        <p:spPr>
          <a:xfrm>
            <a:off x="360000" y="2039040"/>
            <a:ext cx="8808840" cy="2460960"/>
          </a:xfrm>
          <a:prstGeom prst="rect">
            <a:avLst/>
          </a:prstGeom>
          <a:ln w="0">
            <a:noFill/>
          </a:ln>
        </p:spPr>
      </p:pic>
      <p:sp>
        <p:nvSpPr>
          <p:cNvPr id="4" name="PlaceHolder 3"/>
          <p:cNvSpPr>
            <a:spLocks noGrp="1"/>
          </p:cNvSpPr>
          <p:nvPr>
            <p:ph type="sldNum" idx="5"/>
          </p:nvPr>
        </p:nvSpPr>
        <p:spPr/>
        <p:txBody>
          <a:bodyPr/>
          <a:p>
            <a:fld id="{CAB311E7-38A7-4F42-8AE1-C12148BD2BE7}" type="slidenum">
              <a:t>227</a:t>
            </a:fld>
          </a:p>
        </p:txBody>
      </p:sp>
      <p:sp>
        <p:nvSpPr>
          <p:cNvPr id="5" name="PlaceHolder 4"/>
          <p:cNvSpPr>
            <a:spLocks noGrp="1"/>
          </p:cNvSpPr>
          <p:nvPr>
            <p:ph type="dt" idx="6"/>
          </p:nvPr>
        </p:nvSpPr>
        <p:spPr/>
        <p:txBody>
          <a:bodyPr/>
          <a:p>
            <a:fld id="{17BF9C09-73C2-4DD4-A18B-984AFC604A36}" type="datetime1">
              <a:rPr lang="en-IN"/>
              <a:t>06/02/2025</a:t>
            </a:fld>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Guards and Resolvers</a:t>
            </a:r>
            <a:endParaRPr b="0" lang="en-IN" sz="4400" spc="-1" strike="noStrike">
              <a:latin typeface="Arial"/>
            </a:endParaRPr>
          </a:p>
        </p:txBody>
      </p:sp>
      <p:sp>
        <p:nvSpPr>
          <p:cNvPr id="85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1. Create a guard and auth service using ng g g &lt;guard name&gt;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2. In app.component.html --&gt;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3. In App.component.ts --&gt;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58" name="" descr=""/>
          <p:cNvPicPr/>
          <p:nvPr/>
        </p:nvPicPr>
        <p:blipFill>
          <a:blip r:embed="rId1"/>
          <a:stretch/>
        </p:blipFill>
        <p:spPr>
          <a:xfrm>
            <a:off x="1080000" y="1080000"/>
            <a:ext cx="4500000" cy="1156680"/>
          </a:xfrm>
          <a:prstGeom prst="rect">
            <a:avLst/>
          </a:prstGeom>
          <a:ln w="0">
            <a:noFill/>
          </a:ln>
        </p:spPr>
      </p:pic>
      <p:pic>
        <p:nvPicPr>
          <p:cNvPr id="859" name="" descr=""/>
          <p:cNvPicPr/>
          <p:nvPr/>
        </p:nvPicPr>
        <p:blipFill>
          <a:blip r:embed="rId2"/>
          <a:stretch/>
        </p:blipFill>
        <p:spPr>
          <a:xfrm>
            <a:off x="44640" y="2700000"/>
            <a:ext cx="10080360" cy="626760"/>
          </a:xfrm>
          <a:prstGeom prst="rect">
            <a:avLst/>
          </a:prstGeom>
          <a:ln w="0">
            <a:noFill/>
          </a:ln>
        </p:spPr>
      </p:pic>
      <p:pic>
        <p:nvPicPr>
          <p:cNvPr id="860" name="" descr=""/>
          <p:cNvPicPr/>
          <p:nvPr/>
        </p:nvPicPr>
        <p:blipFill>
          <a:blip r:embed="rId3"/>
          <a:stretch/>
        </p:blipFill>
        <p:spPr>
          <a:xfrm>
            <a:off x="3600000" y="3491640"/>
            <a:ext cx="5580000" cy="2166480"/>
          </a:xfrm>
          <a:prstGeom prst="rect">
            <a:avLst/>
          </a:prstGeom>
          <a:ln w="0">
            <a:noFill/>
          </a:ln>
        </p:spPr>
      </p:pic>
      <p:sp>
        <p:nvSpPr>
          <p:cNvPr id="4" name="PlaceHolder 3"/>
          <p:cNvSpPr>
            <a:spLocks noGrp="1"/>
          </p:cNvSpPr>
          <p:nvPr>
            <p:ph type="sldNum" idx="5"/>
          </p:nvPr>
        </p:nvSpPr>
        <p:spPr/>
        <p:txBody>
          <a:bodyPr/>
          <a:p>
            <a:fld id="{A0CA9D9E-6FF8-441C-9034-144B1F0700E5}" type="slidenum">
              <a:t>228</a:t>
            </a:fld>
          </a:p>
        </p:txBody>
      </p:sp>
      <p:sp>
        <p:nvSpPr>
          <p:cNvPr id="5" name="PlaceHolder 4"/>
          <p:cNvSpPr>
            <a:spLocks noGrp="1"/>
          </p:cNvSpPr>
          <p:nvPr>
            <p:ph type="dt" idx="6"/>
          </p:nvPr>
        </p:nvSpPr>
        <p:spPr/>
        <p:txBody>
          <a:bodyPr/>
          <a:p>
            <a:fld id="{098BFD0C-03F5-4452-8F12-B1715B4F26A0}" type="datetime1">
              <a:rPr lang="en-IN"/>
              <a:t>06/02/2025</a:t>
            </a:fld>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Guards and Resolvers</a:t>
            </a:r>
            <a:endParaRPr b="0" lang="en-IN" sz="4400" spc="-1" strike="noStrike">
              <a:latin typeface="Arial"/>
            </a:endParaRPr>
          </a:p>
        </p:txBody>
      </p:sp>
      <p:sp>
        <p:nvSpPr>
          <p:cNvPr id="86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 AuthService.ts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AuthGuard.ts --------------------------------------&gt;</a:t>
            </a:r>
            <a:endParaRPr b="0" lang="en-IN" sz="1800" spc="-1" strike="noStrike">
              <a:latin typeface="Arial"/>
            </a:endParaRPr>
          </a:p>
        </p:txBody>
      </p:sp>
      <p:pic>
        <p:nvPicPr>
          <p:cNvPr id="863" name="" descr=""/>
          <p:cNvPicPr/>
          <p:nvPr/>
        </p:nvPicPr>
        <p:blipFill>
          <a:blip r:embed="rId1"/>
          <a:stretch/>
        </p:blipFill>
        <p:spPr>
          <a:xfrm>
            <a:off x="2417760" y="757440"/>
            <a:ext cx="2982240" cy="3202560"/>
          </a:xfrm>
          <a:prstGeom prst="rect">
            <a:avLst/>
          </a:prstGeom>
          <a:ln w="0">
            <a:noFill/>
          </a:ln>
        </p:spPr>
      </p:pic>
      <p:pic>
        <p:nvPicPr>
          <p:cNvPr id="864" name="" descr=""/>
          <p:cNvPicPr/>
          <p:nvPr/>
        </p:nvPicPr>
        <p:blipFill>
          <a:blip r:embed="rId2"/>
          <a:stretch/>
        </p:blipFill>
        <p:spPr>
          <a:xfrm>
            <a:off x="5249520" y="3600000"/>
            <a:ext cx="4755600" cy="2070720"/>
          </a:xfrm>
          <a:prstGeom prst="rect">
            <a:avLst/>
          </a:prstGeom>
          <a:ln w="0">
            <a:noFill/>
          </a:ln>
        </p:spPr>
      </p:pic>
      <p:sp>
        <p:nvSpPr>
          <p:cNvPr id="4" name="PlaceHolder 3"/>
          <p:cNvSpPr>
            <a:spLocks noGrp="1"/>
          </p:cNvSpPr>
          <p:nvPr>
            <p:ph type="sldNum" idx="5"/>
          </p:nvPr>
        </p:nvSpPr>
        <p:spPr/>
        <p:txBody>
          <a:bodyPr/>
          <a:p>
            <a:fld id="{3B35B022-0A6D-4ABC-818B-A72FCD95E283}" type="slidenum">
              <a:t>229</a:t>
            </a:fld>
          </a:p>
        </p:txBody>
      </p:sp>
      <p:sp>
        <p:nvSpPr>
          <p:cNvPr id="5" name="PlaceHolder 4"/>
          <p:cNvSpPr>
            <a:spLocks noGrp="1"/>
          </p:cNvSpPr>
          <p:nvPr>
            <p:ph type="dt" idx="6"/>
          </p:nvPr>
        </p:nvSpPr>
        <p:spPr/>
        <p:txBody>
          <a:bodyPr/>
          <a:p>
            <a:fld id="{998CE5C5-E7D9-4225-BBBF-2D6C659AE48B}" type="datetime1">
              <a:rPr lang="en-IN"/>
              <a:t>06/02/2025</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Tables -Table Elements</a:t>
            </a:r>
            <a:endParaRPr b="0" lang="en-IN" sz="3300" spc="-1" strike="noStrike">
              <a:latin typeface="Arial"/>
            </a:endParaRPr>
          </a:p>
        </p:txBody>
      </p:sp>
      <p:sp>
        <p:nvSpPr>
          <p:cNvPr id="193"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 Tables : HTML tables are used to organize and display data in a tabular format consisting of rows and columns. </a:t>
            </a:r>
            <a:endParaRPr b="0" lang="en-IN" sz="1800" spc="-1" strike="noStrike">
              <a:latin typeface="Arial"/>
            </a:endParaRPr>
          </a:p>
        </p:txBody>
      </p:sp>
      <p:pic>
        <p:nvPicPr>
          <p:cNvPr id="194" name="" descr=""/>
          <p:cNvPicPr/>
          <p:nvPr/>
        </p:nvPicPr>
        <p:blipFill>
          <a:blip r:embed="rId1"/>
          <a:stretch/>
        </p:blipFill>
        <p:spPr>
          <a:xfrm>
            <a:off x="2893320" y="1632240"/>
            <a:ext cx="6281640" cy="4033440"/>
          </a:xfrm>
          <a:prstGeom prst="rect">
            <a:avLst/>
          </a:prstGeom>
          <a:ln w="0">
            <a:noFill/>
          </a:ln>
        </p:spPr>
      </p:pic>
      <p:sp>
        <p:nvSpPr>
          <p:cNvPr id="4" name="PlaceHolder 3"/>
          <p:cNvSpPr>
            <a:spLocks noGrp="1"/>
          </p:cNvSpPr>
          <p:nvPr>
            <p:ph type="sldNum" idx="5"/>
          </p:nvPr>
        </p:nvSpPr>
        <p:spPr/>
        <p:txBody>
          <a:bodyPr/>
          <a:p>
            <a:fld id="{9728DC4B-92AD-4A30-890A-B294E548D4AC}" type="slidenum">
              <a:t>23</a:t>
            </a:fld>
          </a:p>
        </p:txBody>
      </p:sp>
      <p:sp>
        <p:nvSpPr>
          <p:cNvPr id="5" name="PlaceHolder 4"/>
          <p:cNvSpPr>
            <a:spLocks noGrp="1"/>
          </p:cNvSpPr>
          <p:nvPr>
            <p:ph type="dt" idx="6"/>
          </p:nvPr>
        </p:nvSpPr>
        <p:spPr/>
        <p:txBody>
          <a:bodyPr/>
          <a:p>
            <a:fld id="{27ECFB2D-91AD-416F-80CE-F3F18D102FAF}" type="datetime1">
              <a:rPr lang="en-IN"/>
              <a:t>06/02/2025</a:t>
            </a:fld>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Guards and Resolvers</a:t>
            </a:r>
            <a:endParaRPr b="0" lang="en-IN" sz="4400" spc="-1" strike="noStrike">
              <a:latin typeface="Arial"/>
            </a:endParaRPr>
          </a:p>
        </p:txBody>
      </p:sp>
      <p:sp>
        <p:nvSpPr>
          <p:cNvPr id="86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app-routing.module.ts --&gt;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Run the project and see the output.  When the user clicks on Login, User will be able to get the output from Products and Buying item.  If the user clicks on Logout, User will not be able to get anything from the route Products and Buying item. </a:t>
            </a:r>
            <a:endParaRPr b="0" lang="en-IN" sz="1800" spc="-1" strike="noStrike">
              <a:latin typeface="Arial"/>
            </a:endParaRPr>
          </a:p>
        </p:txBody>
      </p:sp>
      <p:pic>
        <p:nvPicPr>
          <p:cNvPr id="867" name="" descr=""/>
          <p:cNvPicPr/>
          <p:nvPr/>
        </p:nvPicPr>
        <p:blipFill>
          <a:blip r:embed="rId1"/>
          <a:stretch/>
        </p:blipFill>
        <p:spPr>
          <a:xfrm>
            <a:off x="2160000" y="1080000"/>
            <a:ext cx="7380000" cy="1584000"/>
          </a:xfrm>
          <a:prstGeom prst="rect">
            <a:avLst/>
          </a:prstGeom>
          <a:ln w="0">
            <a:noFill/>
          </a:ln>
        </p:spPr>
      </p:pic>
      <p:pic>
        <p:nvPicPr>
          <p:cNvPr id="868" name="" descr=""/>
          <p:cNvPicPr/>
          <p:nvPr/>
        </p:nvPicPr>
        <p:blipFill>
          <a:blip r:embed="rId2"/>
          <a:stretch/>
        </p:blipFill>
        <p:spPr>
          <a:xfrm>
            <a:off x="180000" y="3583800"/>
            <a:ext cx="9945000" cy="2089080"/>
          </a:xfrm>
          <a:prstGeom prst="rect">
            <a:avLst/>
          </a:prstGeom>
          <a:ln w="0">
            <a:noFill/>
          </a:ln>
        </p:spPr>
      </p:pic>
      <p:sp>
        <p:nvSpPr>
          <p:cNvPr id="4" name="PlaceHolder 3"/>
          <p:cNvSpPr>
            <a:spLocks noGrp="1"/>
          </p:cNvSpPr>
          <p:nvPr>
            <p:ph type="sldNum" idx="5"/>
          </p:nvPr>
        </p:nvSpPr>
        <p:spPr/>
        <p:txBody>
          <a:bodyPr/>
          <a:p>
            <a:fld id="{B8DDE413-16B3-440D-8788-E1A47D4E970C}" type="slidenum">
              <a:t>230</a:t>
            </a:fld>
          </a:p>
        </p:txBody>
      </p:sp>
      <p:sp>
        <p:nvSpPr>
          <p:cNvPr id="5" name="PlaceHolder 4"/>
          <p:cNvSpPr>
            <a:spLocks noGrp="1"/>
          </p:cNvSpPr>
          <p:nvPr>
            <p:ph type="dt" idx="6"/>
          </p:nvPr>
        </p:nvSpPr>
        <p:spPr/>
        <p:txBody>
          <a:bodyPr/>
          <a:p>
            <a:fld id="{CB172504-F5A9-4021-AC0D-15CE1C9860BA}" type="datetime1">
              <a:rPr lang="en-IN"/>
              <a:t>06/02/2025</a:t>
            </a:fld>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Guards and Resolvers</a:t>
            </a:r>
            <a:endParaRPr b="0" lang="en-IN" sz="4400" spc="-1" strike="noStrike">
              <a:latin typeface="Arial"/>
            </a:endParaRPr>
          </a:p>
        </p:txBody>
      </p:sp>
      <p:sp>
        <p:nvSpPr>
          <p:cNvPr id="87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1" lang="en-IN" sz="1600" spc="-1" strike="noStrike">
                <a:latin typeface="Arial"/>
              </a:rPr>
              <a:t>Resolvers in Angular</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Resolvers in Angular are used to fetch data before navigating to a route. They ensure that necessary data is ready before the component loads, avoiding empty states or unnecessary API calls inside the component.</a:t>
            </a:r>
            <a:endParaRPr b="0" lang="en-IN" sz="16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600" spc="-1" strike="noStrike">
                <a:latin typeface="Arial"/>
              </a:rPr>
              <a:t> </a:t>
            </a:r>
            <a:r>
              <a:rPr b="0" lang="en-IN" sz="1600" spc="-1" strike="noStrike">
                <a:latin typeface="Arial"/>
              </a:rPr>
              <a:t>Create a resolver by using ----&gt;</a:t>
            </a:r>
            <a:endParaRPr b="0" lang="en-IN" sz="16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600" spc="-1" strike="noStrike">
                <a:latin typeface="Arial"/>
              </a:rPr>
              <a:t>Modify the resolver like this :</a:t>
            </a:r>
            <a:endParaRPr b="0" lang="en-IN" sz="1600" spc="-1" strike="noStrike">
              <a:latin typeface="Arial"/>
            </a:endParaRPr>
          </a:p>
          <a:p>
            <a:pPr indent="-324000">
              <a:lnSpc>
                <a:spcPct val="100000"/>
              </a:lnSpc>
              <a:buClr>
                <a:srgbClr val="000000"/>
              </a:buClr>
              <a:buFont typeface="Wingdings" charset="2"/>
              <a:buChar char=""/>
            </a:pPr>
            <a:r>
              <a:rPr b="1" lang="en-IN" sz="1600" spc="-1" strike="noStrike">
                <a:latin typeface="Arial"/>
              </a:rPr>
              <a:t>DataService</a:t>
            </a:r>
            <a:r>
              <a:rPr b="0" lang="en-IN" sz="1600" spc="-1" strike="noStrike">
                <a:latin typeface="Arial"/>
              </a:rPr>
              <a:t> is a service which</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Fetches data from the backend</a:t>
            </a: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600" spc="-1" strike="noStrike">
                <a:latin typeface="Arial"/>
              </a:rPr>
              <a:t>Modify the app-routing.module.ts like this </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You can also add guards along with resolvers--&gt;</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Run the program.</a:t>
            </a:r>
            <a:r>
              <a:rPr b="0" lang="en-IN" sz="1800" spc="-1" strike="noStrike">
                <a:latin typeface="Arial"/>
              </a:rPr>
              <a:t>   </a:t>
            </a:r>
            <a:endParaRPr b="0" lang="en-IN" sz="1800" spc="-1" strike="noStrike">
              <a:latin typeface="Arial"/>
            </a:endParaRPr>
          </a:p>
        </p:txBody>
      </p:sp>
      <p:pic>
        <p:nvPicPr>
          <p:cNvPr id="871" name="" descr=""/>
          <p:cNvPicPr/>
          <p:nvPr/>
        </p:nvPicPr>
        <p:blipFill>
          <a:blip r:embed="rId1"/>
          <a:stretch/>
        </p:blipFill>
        <p:spPr>
          <a:xfrm>
            <a:off x="3492000" y="1908000"/>
            <a:ext cx="2483640" cy="327240"/>
          </a:xfrm>
          <a:prstGeom prst="rect">
            <a:avLst/>
          </a:prstGeom>
          <a:ln w="0">
            <a:noFill/>
          </a:ln>
        </p:spPr>
      </p:pic>
      <p:pic>
        <p:nvPicPr>
          <p:cNvPr id="872" name="" descr=""/>
          <p:cNvPicPr/>
          <p:nvPr/>
        </p:nvPicPr>
        <p:blipFill>
          <a:blip r:embed="rId2"/>
          <a:stretch/>
        </p:blipFill>
        <p:spPr>
          <a:xfrm>
            <a:off x="3960000" y="2661120"/>
            <a:ext cx="5754600" cy="1118880"/>
          </a:xfrm>
          <a:prstGeom prst="rect">
            <a:avLst/>
          </a:prstGeom>
          <a:ln w="0">
            <a:noFill/>
          </a:ln>
        </p:spPr>
      </p:pic>
      <p:pic>
        <p:nvPicPr>
          <p:cNvPr id="873" name="" descr=""/>
          <p:cNvPicPr/>
          <p:nvPr/>
        </p:nvPicPr>
        <p:blipFill>
          <a:blip r:embed="rId3"/>
          <a:stretch/>
        </p:blipFill>
        <p:spPr>
          <a:xfrm>
            <a:off x="4932000" y="3960000"/>
            <a:ext cx="3766320" cy="1244880"/>
          </a:xfrm>
          <a:prstGeom prst="rect">
            <a:avLst/>
          </a:prstGeom>
          <a:ln w="0">
            <a:noFill/>
          </a:ln>
        </p:spPr>
      </p:pic>
      <p:sp>
        <p:nvSpPr>
          <p:cNvPr id="4" name="PlaceHolder 3"/>
          <p:cNvSpPr>
            <a:spLocks noGrp="1"/>
          </p:cNvSpPr>
          <p:nvPr>
            <p:ph type="sldNum" idx="5"/>
          </p:nvPr>
        </p:nvSpPr>
        <p:spPr/>
        <p:txBody>
          <a:bodyPr/>
          <a:p>
            <a:fld id="{F3A2F8EE-13CD-48DD-92B6-3BE595AD1FA8}" type="slidenum">
              <a:t>231</a:t>
            </a:fld>
          </a:p>
        </p:txBody>
      </p:sp>
      <p:sp>
        <p:nvSpPr>
          <p:cNvPr id="5" name="PlaceHolder 4"/>
          <p:cNvSpPr>
            <a:spLocks noGrp="1"/>
          </p:cNvSpPr>
          <p:nvPr>
            <p:ph type="dt" idx="6"/>
          </p:nvPr>
        </p:nvSpPr>
        <p:spPr/>
        <p:txBody>
          <a:bodyPr/>
          <a:p>
            <a:fld id="{EB7BD0F9-EFD1-4F92-98C2-322A7BA5A10C}" type="datetime1">
              <a:rPr lang="en-IN"/>
              <a:t>06/02/2025</a:t>
            </a:fld>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Thank you...</a:t>
            </a:r>
            <a:endParaRPr b="0" lang="en-IN" sz="3300" spc="-1" strike="noStrike">
              <a:latin typeface="Arial"/>
            </a:endParaRPr>
          </a:p>
        </p:txBody>
      </p:sp>
      <p:sp>
        <p:nvSpPr>
          <p:cNvPr id="875"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65E2FA04-3390-4700-9EC7-5867C3D72511}" type="slidenum">
              <a:t>232</a:t>
            </a:fld>
          </a:p>
        </p:txBody>
      </p:sp>
      <p:sp>
        <p:nvSpPr>
          <p:cNvPr id="5" name="PlaceHolder 4"/>
          <p:cNvSpPr>
            <a:spLocks noGrp="1"/>
          </p:cNvSpPr>
          <p:nvPr>
            <p:ph type="dt" idx="6"/>
          </p:nvPr>
        </p:nvSpPr>
        <p:spPr/>
        <p:txBody>
          <a:bodyPr/>
          <a:p>
            <a:fld id="{E534F774-7EF6-41BC-895E-70515C773ACF}" type="datetime1">
              <a:rPr lang="en-IN"/>
              <a:t>06/02/2025</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Structuring a Table</a:t>
            </a:r>
            <a:endParaRPr b="0" lang="en-IN" sz="3300" spc="-1" strike="noStrike">
              <a:latin typeface="Arial"/>
            </a:endParaRPr>
          </a:p>
        </p:txBody>
      </p:sp>
      <p:sp>
        <p:nvSpPr>
          <p:cNvPr id="19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well-structured table typically includes: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Table headers (&lt;th&gt;) for column or row titles.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 table body (&lt;tbody&gt;) for main data rows.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Optional header (&lt;thead&gt;) </a:t>
            </a:r>
            <a:endParaRPr b="0" lang="en-IN" sz="1800" spc="-1" strike="noStrike">
              <a:latin typeface="Arial"/>
            </a:endParaRPr>
          </a:p>
        </p:txBody>
      </p:sp>
      <p:pic>
        <p:nvPicPr>
          <p:cNvPr id="197" name="" descr=""/>
          <p:cNvPicPr/>
          <p:nvPr/>
        </p:nvPicPr>
        <p:blipFill>
          <a:blip r:embed="rId1"/>
          <a:stretch/>
        </p:blipFill>
        <p:spPr>
          <a:xfrm>
            <a:off x="5112000" y="900000"/>
            <a:ext cx="3522960" cy="4094280"/>
          </a:xfrm>
          <a:prstGeom prst="rect">
            <a:avLst/>
          </a:prstGeom>
          <a:ln w="0">
            <a:noFill/>
          </a:ln>
        </p:spPr>
      </p:pic>
      <p:pic>
        <p:nvPicPr>
          <p:cNvPr id="198" name="" descr=""/>
          <p:cNvPicPr/>
          <p:nvPr/>
        </p:nvPicPr>
        <p:blipFill>
          <a:blip r:embed="rId2"/>
          <a:stretch/>
        </p:blipFill>
        <p:spPr>
          <a:xfrm>
            <a:off x="1800000" y="4140000"/>
            <a:ext cx="2455920" cy="1503360"/>
          </a:xfrm>
          <a:prstGeom prst="rect">
            <a:avLst/>
          </a:prstGeom>
          <a:ln w="0">
            <a:noFill/>
          </a:ln>
        </p:spPr>
      </p:pic>
      <p:sp>
        <p:nvSpPr>
          <p:cNvPr id="4" name="PlaceHolder 3"/>
          <p:cNvSpPr>
            <a:spLocks noGrp="1"/>
          </p:cNvSpPr>
          <p:nvPr>
            <p:ph type="sldNum" idx="5"/>
          </p:nvPr>
        </p:nvSpPr>
        <p:spPr/>
        <p:txBody>
          <a:bodyPr/>
          <a:p>
            <a:fld id="{7BEFF64E-854B-4F28-AC9E-56968934C869}" type="slidenum">
              <a:t>24</a:t>
            </a:fld>
          </a:p>
        </p:txBody>
      </p:sp>
      <p:sp>
        <p:nvSpPr>
          <p:cNvPr id="5" name="PlaceHolder 4"/>
          <p:cNvSpPr>
            <a:spLocks noGrp="1"/>
          </p:cNvSpPr>
          <p:nvPr>
            <p:ph type="dt" idx="6"/>
          </p:nvPr>
        </p:nvSpPr>
        <p:spPr/>
        <p:txBody>
          <a:bodyPr/>
          <a:p>
            <a:fld id="{3298B06A-568C-4465-968A-2FDC4C0D10CE}" type="datetime1">
              <a:rPr lang="en-IN"/>
              <a:t>06/02/2025</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Table Data</a:t>
            </a:r>
            <a:endParaRPr b="0" lang="en-IN" sz="3300" spc="-1" strike="noStrike">
              <a:latin typeface="Arial"/>
            </a:endParaRPr>
          </a:p>
        </p:txBody>
      </p:sp>
      <p:sp>
        <p:nvSpPr>
          <p:cNvPr id="200" name="PlaceHolder 2"/>
          <p:cNvSpPr>
            <a:spLocks noGrp="1"/>
          </p:cNvSpPr>
          <p:nvPr>
            <p:ph/>
          </p:nvPr>
        </p:nvSpPr>
        <p:spPr>
          <a:xfrm>
            <a:off x="360360" y="108036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Table Data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Cell content: Insert text, images, or even other HTML elements inside &lt;td&gt; or &lt;th&gt;.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Alignment: Adjust alignment using text-align and vertical-align properties in CSS.</a:t>
            </a:r>
            <a:endParaRPr b="0" lang="en-IN" sz="1800" spc="-1" strike="noStrike">
              <a:latin typeface="Arial"/>
            </a:endParaRPr>
          </a:p>
        </p:txBody>
      </p:sp>
      <p:sp>
        <p:nvSpPr>
          <p:cNvPr id="4" name="PlaceHolder 3"/>
          <p:cNvSpPr>
            <a:spLocks noGrp="1"/>
          </p:cNvSpPr>
          <p:nvPr>
            <p:ph type="sldNum" idx="5"/>
          </p:nvPr>
        </p:nvSpPr>
        <p:spPr/>
        <p:txBody>
          <a:bodyPr/>
          <a:p>
            <a:fld id="{4AC64789-DB27-44CB-A0A3-F6650DD8BCF2}" type="slidenum">
              <a:t>25</a:t>
            </a:fld>
          </a:p>
        </p:txBody>
      </p:sp>
      <p:sp>
        <p:nvSpPr>
          <p:cNvPr id="5" name="PlaceHolder 4"/>
          <p:cNvSpPr>
            <a:spLocks noGrp="1"/>
          </p:cNvSpPr>
          <p:nvPr>
            <p:ph type="dt" idx="6"/>
          </p:nvPr>
        </p:nvSpPr>
        <p:spPr/>
        <p:txBody>
          <a:bodyPr/>
          <a:p>
            <a:fld id="{606F6948-EB80-4D25-8E3F-326DC153B06E}" type="datetime1">
              <a:rPr lang="en-IN"/>
              <a:t>06/02/2025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Spanning Columns and Rows </a:t>
            </a:r>
            <a:endParaRPr b="0" lang="en-IN" sz="3300" spc="-1" strike="noStrike">
              <a:latin typeface="Arial"/>
            </a:endParaRPr>
          </a:p>
        </p:txBody>
      </p:sp>
      <p:sp>
        <p:nvSpPr>
          <p:cNvPr id="20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03" name="" descr=""/>
          <p:cNvPicPr/>
          <p:nvPr/>
        </p:nvPicPr>
        <p:blipFill>
          <a:blip r:embed="rId1"/>
          <a:stretch/>
        </p:blipFill>
        <p:spPr>
          <a:xfrm>
            <a:off x="101160" y="720000"/>
            <a:ext cx="4768920" cy="4945680"/>
          </a:xfrm>
          <a:prstGeom prst="rect">
            <a:avLst/>
          </a:prstGeom>
          <a:ln w="0">
            <a:noFill/>
          </a:ln>
        </p:spPr>
      </p:pic>
      <p:pic>
        <p:nvPicPr>
          <p:cNvPr id="204" name="" descr=""/>
          <p:cNvPicPr/>
          <p:nvPr/>
        </p:nvPicPr>
        <p:blipFill>
          <a:blip r:embed="rId2"/>
          <a:stretch/>
        </p:blipFill>
        <p:spPr>
          <a:xfrm>
            <a:off x="5220000" y="1762920"/>
            <a:ext cx="4807080" cy="2732040"/>
          </a:xfrm>
          <a:prstGeom prst="rect">
            <a:avLst/>
          </a:prstGeom>
          <a:ln w="0">
            <a:noFill/>
          </a:ln>
        </p:spPr>
      </p:pic>
      <p:sp>
        <p:nvSpPr>
          <p:cNvPr id="4" name="PlaceHolder 3"/>
          <p:cNvSpPr>
            <a:spLocks noGrp="1"/>
          </p:cNvSpPr>
          <p:nvPr>
            <p:ph type="sldNum" idx="5"/>
          </p:nvPr>
        </p:nvSpPr>
        <p:spPr/>
        <p:txBody>
          <a:bodyPr/>
          <a:p>
            <a:fld id="{A860F91A-CE0B-4665-A7E2-39A3CBC5DCC6}" type="slidenum">
              <a:t>26</a:t>
            </a:fld>
          </a:p>
        </p:txBody>
      </p:sp>
      <p:sp>
        <p:nvSpPr>
          <p:cNvPr id="5" name="PlaceHolder 4"/>
          <p:cNvSpPr>
            <a:spLocks noGrp="1"/>
          </p:cNvSpPr>
          <p:nvPr>
            <p:ph type="dt" idx="6"/>
          </p:nvPr>
        </p:nvSpPr>
        <p:spPr/>
        <p:txBody>
          <a:bodyPr/>
          <a:p>
            <a:fld id="{B3135341-E7C6-4828-96B4-1F48E6F1FB2F}" type="datetime1">
              <a:rPr lang="en-IN"/>
              <a:t>06/02/2025</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Formatting Tables</a:t>
            </a:r>
            <a:endParaRPr b="0" lang="en-IN" sz="3300" spc="-1" strike="noStrike">
              <a:latin typeface="Arial"/>
            </a:endParaRPr>
          </a:p>
        </p:txBody>
      </p:sp>
      <p:sp>
        <p:nvSpPr>
          <p:cNvPr id="20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Adding styles for the table will give the following output </a:t>
            </a:r>
            <a:endParaRPr b="0" lang="en-IN" sz="1800" spc="-1" strike="noStrike">
              <a:latin typeface="Arial"/>
            </a:endParaRPr>
          </a:p>
        </p:txBody>
      </p:sp>
      <p:pic>
        <p:nvPicPr>
          <p:cNvPr id="207" name="" descr=""/>
          <p:cNvPicPr/>
          <p:nvPr/>
        </p:nvPicPr>
        <p:blipFill>
          <a:blip r:embed="rId1"/>
          <a:stretch/>
        </p:blipFill>
        <p:spPr>
          <a:xfrm>
            <a:off x="-24480" y="1440000"/>
            <a:ext cx="4879440" cy="4414320"/>
          </a:xfrm>
          <a:prstGeom prst="rect">
            <a:avLst/>
          </a:prstGeom>
          <a:ln w="0">
            <a:noFill/>
          </a:ln>
        </p:spPr>
      </p:pic>
      <p:pic>
        <p:nvPicPr>
          <p:cNvPr id="208" name="" descr=""/>
          <p:cNvPicPr/>
          <p:nvPr/>
        </p:nvPicPr>
        <p:blipFill>
          <a:blip r:embed="rId2"/>
          <a:stretch/>
        </p:blipFill>
        <p:spPr>
          <a:xfrm>
            <a:off x="4680000" y="1769760"/>
            <a:ext cx="5214960" cy="3445200"/>
          </a:xfrm>
          <a:prstGeom prst="rect">
            <a:avLst/>
          </a:prstGeom>
          <a:ln w="0">
            <a:noFill/>
          </a:ln>
        </p:spPr>
      </p:pic>
      <p:sp>
        <p:nvSpPr>
          <p:cNvPr id="4" name="PlaceHolder 3"/>
          <p:cNvSpPr>
            <a:spLocks noGrp="1"/>
          </p:cNvSpPr>
          <p:nvPr>
            <p:ph type="sldNum" idx="5"/>
          </p:nvPr>
        </p:nvSpPr>
        <p:spPr/>
        <p:txBody>
          <a:bodyPr/>
          <a:p>
            <a:fld id="{DC609AEF-A9D3-4603-AFE0-484C5F0EBDE6}" type="slidenum">
              <a:t>27</a:t>
            </a:fld>
          </a:p>
        </p:txBody>
      </p:sp>
      <p:sp>
        <p:nvSpPr>
          <p:cNvPr id="5" name="PlaceHolder 4"/>
          <p:cNvSpPr>
            <a:spLocks noGrp="1"/>
          </p:cNvSpPr>
          <p:nvPr>
            <p:ph type="dt" idx="6"/>
          </p:nvPr>
        </p:nvSpPr>
        <p:spPr/>
        <p:txBody>
          <a:bodyPr/>
          <a:p>
            <a:fld id="{09210D0C-F92C-4B96-AC43-EEBBA66DA805}" type="datetime1">
              <a:rPr lang="en-IN"/>
              <a:t>06/02/2025</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 </a:t>
            </a:r>
            <a:r>
              <a:rPr b="0" lang="en-IN" sz="2800" spc="-1" strike="noStrike">
                <a:solidFill>
                  <a:srgbClr val="ffffff"/>
                </a:solidFill>
                <a:latin typeface="Arial"/>
              </a:rPr>
              <a:t>HTML Images and Objects - Image and Object Concepts</a:t>
            </a:r>
            <a:endParaRPr b="0" lang="en-IN" sz="2800" spc="-1" strike="noStrike">
              <a:latin typeface="Arial"/>
            </a:endParaRPr>
          </a:p>
        </p:txBody>
      </p:sp>
      <p:sp>
        <p:nvSpPr>
          <p:cNvPr id="21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Image and Object Concepts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Images (&lt;img&gt;):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display pictures, icons, or other raster/vector graphics.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Supports formats like JPG, PNG, GIF, SVG, and WEBP.</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Lightweight and essential for visual enhancement of web pages.</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Objects (&lt;object&gt;):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embed multimedia content (e.g., PDFs, videos, or applets) or interactive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Provides fallback content if the object cannot be rendered.</a:t>
            </a:r>
            <a:endParaRPr b="0" lang="en-IN" sz="1800" spc="-1" strike="noStrike">
              <a:latin typeface="Arial"/>
            </a:endParaRPr>
          </a:p>
        </p:txBody>
      </p:sp>
      <p:sp>
        <p:nvSpPr>
          <p:cNvPr id="4" name="PlaceHolder 3"/>
          <p:cNvSpPr>
            <a:spLocks noGrp="1"/>
          </p:cNvSpPr>
          <p:nvPr>
            <p:ph type="sldNum" idx="5"/>
          </p:nvPr>
        </p:nvSpPr>
        <p:spPr/>
        <p:txBody>
          <a:bodyPr/>
          <a:p>
            <a:fld id="{486EC95A-7215-4E6A-9340-55C2206499AD}" type="slidenum">
              <a:t>28</a:t>
            </a:fld>
          </a:p>
        </p:txBody>
      </p:sp>
      <p:sp>
        <p:nvSpPr>
          <p:cNvPr id="5" name="PlaceHolder 4"/>
          <p:cNvSpPr>
            <a:spLocks noGrp="1"/>
          </p:cNvSpPr>
          <p:nvPr>
            <p:ph type="dt" idx="6"/>
          </p:nvPr>
        </p:nvSpPr>
        <p:spPr/>
        <p:txBody>
          <a:bodyPr/>
          <a:p>
            <a:fld id="{3712575F-2468-478F-963B-917A79C2D1AF}" type="datetime1">
              <a:rPr lang="en-IN"/>
              <a:t>06/02/2025</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Images</a:t>
            </a:r>
            <a:endParaRPr b="0" lang="en-IN" sz="3300" spc="-1" strike="noStrike">
              <a:latin typeface="Arial"/>
            </a:endParaRPr>
          </a:p>
        </p:txBody>
      </p:sp>
      <p:sp>
        <p:nvSpPr>
          <p:cNvPr id="21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13" name="" descr=""/>
          <p:cNvPicPr/>
          <p:nvPr/>
        </p:nvPicPr>
        <p:blipFill>
          <a:blip r:embed="rId1"/>
          <a:stretch/>
        </p:blipFill>
        <p:spPr>
          <a:xfrm>
            <a:off x="0" y="720000"/>
            <a:ext cx="7668360" cy="1846080"/>
          </a:xfrm>
          <a:prstGeom prst="rect">
            <a:avLst/>
          </a:prstGeom>
          <a:ln w="0">
            <a:noFill/>
          </a:ln>
        </p:spPr>
      </p:pic>
      <p:pic>
        <p:nvPicPr>
          <p:cNvPr id="214" name="" descr=""/>
          <p:cNvPicPr/>
          <p:nvPr/>
        </p:nvPicPr>
        <p:blipFill>
          <a:blip r:embed="rId2"/>
          <a:stretch/>
        </p:blipFill>
        <p:spPr>
          <a:xfrm>
            <a:off x="2520000" y="2406960"/>
            <a:ext cx="7555680" cy="3258720"/>
          </a:xfrm>
          <a:prstGeom prst="rect">
            <a:avLst/>
          </a:prstGeom>
          <a:ln w="0">
            <a:noFill/>
          </a:ln>
        </p:spPr>
      </p:pic>
      <p:sp>
        <p:nvSpPr>
          <p:cNvPr id="4" name="PlaceHolder 3"/>
          <p:cNvSpPr>
            <a:spLocks noGrp="1"/>
          </p:cNvSpPr>
          <p:nvPr>
            <p:ph type="sldNum" idx="5"/>
          </p:nvPr>
        </p:nvSpPr>
        <p:spPr/>
        <p:txBody>
          <a:bodyPr/>
          <a:p>
            <a:fld id="{03E78C4D-58EE-4D41-9F93-6B6B4F7F1377}" type="slidenum">
              <a:t>29</a:t>
            </a:fld>
          </a:p>
        </p:txBody>
      </p:sp>
      <p:sp>
        <p:nvSpPr>
          <p:cNvPr id="5" name="PlaceHolder 4"/>
          <p:cNvSpPr>
            <a:spLocks noGrp="1"/>
          </p:cNvSpPr>
          <p:nvPr>
            <p:ph type="dt" idx="6"/>
          </p:nvPr>
        </p:nvSpPr>
        <p:spPr/>
        <p:txBody>
          <a:bodyPr/>
          <a:p>
            <a:fld id="{7A0D693F-5C5A-49CC-9E02-8C31EB35AB73}" type="datetime1">
              <a:rPr lang="en-IN"/>
              <a:t>06/02/2025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doctype</a:t>
            </a:r>
            <a:endParaRPr b="0" lang="en-IN" sz="3300" spc="-1" strike="noStrike">
              <a:latin typeface="Arial"/>
            </a:endParaRPr>
          </a:p>
        </p:txBody>
      </p:sp>
      <p:sp>
        <p:nvSpPr>
          <p:cNvPr id="13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What is DOCTYPE :  &lt;!DOCTYPE html&gt; tells the browser that the page is written using the HTML5 standard, which helps it render the page correctly.</a:t>
            </a:r>
            <a:endParaRPr b="0" lang="en-IN" sz="2400" spc="-1" strike="noStrike">
              <a:latin typeface="Arial"/>
            </a:endParaRPr>
          </a:p>
        </p:txBody>
      </p:sp>
      <p:sp>
        <p:nvSpPr>
          <p:cNvPr id="4" name="PlaceHolder 3"/>
          <p:cNvSpPr>
            <a:spLocks noGrp="1"/>
          </p:cNvSpPr>
          <p:nvPr>
            <p:ph type="sldNum" idx="5"/>
          </p:nvPr>
        </p:nvSpPr>
        <p:spPr/>
        <p:txBody>
          <a:bodyPr/>
          <a:p>
            <a:fld id="{776E28E7-9BB6-48EA-AA93-F0EC96278859}" type="slidenum">
              <a:t>3</a:t>
            </a:fld>
          </a:p>
        </p:txBody>
      </p:sp>
      <p:sp>
        <p:nvSpPr>
          <p:cNvPr id="5" name="PlaceHolder 4"/>
          <p:cNvSpPr>
            <a:spLocks noGrp="1"/>
          </p:cNvSpPr>
          <p:nvPr>
            <p:ph type="dt" idx="6"/>
          </p:nvPr>
        </p:nvSpPr>
        <p:spPr/>
        <p:txBody>
          <a:bodyPr/>
          <a:p>
            <a:fld id="{D5CD2600-8B5D-48DC-9D2B-21C114DA4B1B}" type="datetime1">
              <a:rPr lang="en-IN"/>
              <a:t>06/02/2025</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Objects</a:t>
            </a:r>
            <a:endParaRPr b="0" lang="en-IN" sz="3300" spc="-1" strike="noStrike">
              <a:latin typeface="Arial"/>
            </a:endParaRPr>
          </a:p>
        </p:txBody>
      </p:sp>
      <p:sp>
        <p:nvSpPr>
          <p:cNvPr id="21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17" name="" descr=""/>
          <p:cNvPicPr/>
          <p:nvPr/>
        </p:nvPicPr>
        <p:blipFill>
          <a:blip r:embed="rId1"/>
          <a:stretch/>
        </p:blipFill>
        <p:spPr>
          <a:xfrm>
            <a:off x="180000" y="1012680"/>
            <a:ext cx="9962280" cy="962280"/>
          </a:xfrm>
          <a:prstGeom prst="rect">
            <a:avLst/>
          </a:prstGeom>
          <a:ln w="0">
            <a:noFill/>
          </a:ln>
        </p:spPr>
      </p:pic>
      <p:pic>
        <p:nvPicPr>
          <p:cNvPr id="218" name="" descr=""/>
          <p:cNvPicPr/>
          <p:nvPr/>
        </p:nvPicPr>
        <p:blipFill>
          <a:blip r:embed="rId2"/>
          <a:stretch/>
        </p:blipFill>
        <p:spPr>
          <a:xfrm>
            <a:off x="2160000" y="1647720"/>
            <a:ext cx="6190920" cy="4032360"/>
          </a:xfrm>
          <a:prstGeom prst="rect">
            <a:avLst/>
          </a:prstGeom>
          <a:ln w="0">
            <a:noFill/>
          </a:ln>
        </p:spPr>
      </p:pic>
      <p:sp>
        <p:nvSpPr>
          <p:cNvPr id="4" name="PlaceHolder 3"/>
          <p:cNvSpPr>
            <a:spLocks noGrp="1"/>
          </p:cNvSpPr>
          <p:nvPr>
            <p:ph type="sldNum" idx="5"/>
          </p:nvPr>
        </p:nvSpPr>
        <p:spPr/>
        <p:txBody>
          <a:bodyPr/>
          <a:p>
            <a:fld id="{543EC5BF-DE71-41A3-A4E6-B531F10E960D}" type="slidenum">
              <a:t>30</a:t>
            </a:fld>
          </a:p>
        </p:txBody>
      </p:sp>
      <p:sp>
        <p:nvSpPr>
          <p:cNvPr id="5" name="PlaceHolder 4"/>
          <p:cNvSpPr>
            <a:spLocks noGrp="1"/>
          </p:cNvSpPr>
          <p:nvPr>
            <p:ph type="dt" idx="6"/>
          </p:nvPr>
        </p:nvSpPr>
        <p:spPr/>
        <p:txBody>
          <a:bodyPr/>
          <a:p>
            <a:fld id="{C8AB5BB6-6467-4E2A-A39A-043385C98BC0}" type="datetime1">
              <a:rPr lang="en-IN"/>
              <a:t>06/02/2025</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HTML Forms - HTML forms fundamentals</a:t>
            </a:r>
            <a:endParaRPr b="0" lang="en-IN" sz="3600" spc="-1" strike="noStrike">
              <a:latin typeface="Arial"/>
            </a:endParaRPr>
          </a:p>
        </p:txBody>
      </p:sp>
      <p:sp>
        <p:nvSpPr>
          <p:cNvPr id="220" name="PlaceHolder 2"/>
          <p:cNvSpPr>
            <a:spLocks noGrp="1"/>
          </p:cNvSpPr>
          <p:nvPr>
            <p:ph/>
          </p:nvPr>
        </p:nvSpPr>
        <p:spPr>
          <a:xfrm>
            <a:off x="360360" y="72036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HTML forms are used to collect user input and send it to a server for processing. They are essential for creating interactive web applications like login pages, surveys, and registration forms.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221" name="" descr=""/>
          <p:cNvPicPr/>
          <p:nvPr/>
        </p:nvPicPr>
        <p:blipFill>
          <a:blip r:embed="rId1"/>
          <a:stretch/>
        </p:blipFill>
        <p:spPr>
          <a:xfrm>
            <a:off x="900000" y="1816560"/>
            <a:ext cx="3560760" cy="878400"/>
          </a:xfrm>
          <a:prstGeom prst="rect">
            <a:avLst/>
          </a:prstGeom>
          <a:ln w="0">
            <a:noFill/>
          </a:ln>
        </p:spPr>
      </p:pic>
      <p:pic>
        <p:nvPicPr>
          <p:cNvPr id="222" name="" descr=""/>
          <p:cNvPicPr/>
          <p:nvPr/>
        </p:nvPicPr>
        <p:blipFill>
          <a:blip r:embed="rId2"/>
          <a:stretch/>
        </p:blipFill>
        <p:spPr>
          <a:xfrm>
            <a:off x="1310400" y="3240000"/>
            <a:ext cx="6784560" cy="2242440"/>
          </a:xfrm>
          <a:prstGeom prst="rect">
            <a:avLst/>
          </a:prstGeom>
          <a:ln w="0">
            <a:noFill/>
          </a:ln>
        </p:spPr>
      </p:pic>
      <p:sp>
        <p:nvSpPr>
          <p:cNvPr id="4" name="PlaceHolder 3"/>
          <p:cNvSpPr>
            <a:spLocks noGrp="1"/>
          </p:cNvSpPr>
          <p:nvPr>
            <p:ph type="sldNum" idx="5"/>
          </p:nvPr>
        </p:nvSpPr>
        <p:spPr/>
        <p:txBody>
          <a:bodyPr/>
          <a:p>
            <a:fld id="{C4F7EB74-34F6-4FA3-BA05-1E5A1B2839FC}" type="slidenum">
              <a:t>31</a:t>
            </a:fld>
          </a:p>
        </p:txBody>
      </p:sp>
      <p:sp>
        <p:nvSpPr>
          <p:cNvPr id="5" name="PlaceHolder 4"/>
          <p:cNvSpPr>
            <a:spLocks noGrp="1"/>
          </p:cNvSpPr>
          <p:nvPr>
            <p:ph type="dt" idx="6"/>
          </p:nvPr>
        </p:nvSpPr>
        <p:spPr/>
        <p:txBody>
          <a:bodyPr/>
          <a:p>
            <a:fld id="{AFDA7459-5D5F-4B48-BAFB-DAA1B66AF0CF}" type="datetime1">
              <a:rPr lang="en-IN"/>
              <a:t>06/02/2025</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Commonly used form controls: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Password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Checkbox</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Radiobutton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Dropdown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Area</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Submit Button.</a:t>
            </a:r>
            <a:endParaRPr b="0" lang="en-IN" sz="2000" spc="-1" strike="noStrike">
              <a:latin typeface="Arial"/>
            </a:endParaRPr>
          </a:p>
        </p:txBody>
      </p:sp>
      <p:sp>
        <p:nvSpPr>
          <p:cNvPr id="224" name="PlaceHolder 2"/>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Basics</a:t>
            </a:r>
            <a:endParaRPr b="0" lang="en-IN" sz="4400" spc="-1" strike="noStrike">
              <a:latin typeface="Arial"/>
            </a:endParaRPr>
          </a:p>
        </p:txBody>
      </p:sp>
      <p:sp>
        <p:nvSpPr>
          <p:cNvPr id="4" name="PlaceHolder 3"/>
          <p:cNvSpPr>
            <a:spLocks noGrp="1"/>
          </p:cNvSpPr>
          <p:nvPr>
            <p:ph type="sldNum" idx="5"/>
          </p:nvPr>
        </p:nvSpPr>
        <p:spPr/>
        <p:txBody>
          <a:bodyPr/>
          <a:p>
            <a:fld id="{09BBF30A-488C-46E1-8C12-4C309758EB23}" type="slidenum">
              <a:t>32</a:t>
            </a:fld>
          </a:p>
        </p:txBody>
      </p:sp>
      <p:sp>
        <p:nvSpPr>
          <p:cNvPr id="5" name="PlaceHolder 4"/>
          <p:cNvSpPr>
            <a:spLocks noGrp="1"/>
          </p:cNvSpPr>
          <p:nvPr>
            <p:ph type="dt" idx="6"/>
          </p:nvPr>
        </p:nvSpPr>
        <p:spPr/>
        <p:txBody>
          <a:bodyPr/>
          <a:p>
            <a:fld id="{71E6513C-DFE4-4BF9-946B-E8AA4718F4E4}" type="datetime1">
              <a:rPr lang="en-IN"/>
              <a:t>06/02/2025</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2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Following can be given in the form as setting.</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Required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File uploads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Hidden Inputs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Place Holders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Reset form :      </a:t>
            </a:r>
            <a:endParaRPr b="0" lang="en-IN" sz="2000" spc="-1" strike="noStrike">
              <a:latin typeface="Arial"/>
            </a:endParaRPr>
          </a:p>
        </p:txBody>
      </p:sp>
      <p:pic>
        <p:nvPicPr>
          <p:cNvPr id="227" name="" descr=""/>
          <p:cNvPicPr/>
          <p:nvPr/>
        </p:nvPicPr>
        <p:blipFill>
          <a:blip r:embed="rId1"/>
          <a:stretch/>
        </p:blipFill>
        <p:spPr>
          <a:xfrm>
            <a:off x="2520000" y="1440000"/>
            <a:ext cx="3954960" cy="404640"/>
          </a:xfrm>
          <a:prstGeom prst="rect">
            <a:avLst/>
          </a:prstGeom>
          <a:ln w="0">
            <a:noFill/>
          </a:ln>
        </p:spPr>
      </p:pic>
      <p:pic>
        <p:nvPicPr>
          <p:cNvPr id="228" name="" descr=""/>
          <p:cNvPicPr/>
          <p:nvPr/>
        </p:nvPicPr>
        <p:blipFill>
          <a:blip r:embed="rId2"/>
          <a:stretch/>
        </p:blipFill>
        <p:spPr>
          <a:xfrm>
            <a:off x="2483640" y="1980000"/>
            <a:ext cx="3091320" cy="361800"/>
          </a:xfrm>
          <a:prstGeom prst="rect">
            <a:avLst/>
          </a:prstGeom>
          <a:ln w="0">
            <a:noFill/>
          </a:ln>
        </p:spPr>
      </p:pic>
      <p:pic>
        <p:nvPicPr>
          <p:cNvPr id="229" name="" descr=""/>
          <p:cNvPicPr/>
          <p:nvPr/>
        </p:nvPicPr>
        <p:blipFill>
          <a:blip r:embed="rId3"/>
          <a:stretch/>
        </p:blipFill>
        <p:spPr>
          <a:xfrm>
            <a:off x="2700000" y="2520000"/>
            <a:ext cx="4475520" cy="344880"/>
          </a:xfrm>
          <a:prstGeom prst="rect">
            <a:avLst/>
          </a:prstGeom>
          <a:ln w="0">
            <a:noFill/>
          </a:ln>
        </p:spPr>
      </p:pic>
      <p:pic>
        <p:nvPicPr>
          <p:cNvPr id="230" name="" descr=""/>
          <p:cNvPicPr/>
          <p:nvPr/>
        </p:nvPicPr>
        <p:blipFill>
          <a:blip r:embed="rId4"/>
          <a:stretch/>
        </p:blipFill>
        <p:spPr>
          <a:xfrm>
            <a:off x="2700000" y="3060000"/>
            <a:ext cx="4932720" cy="299160"/>
          </a:xfrm>
          <a:prstGeom prst="rect">
            <a:avLst/>
          </a:prstGeom>
          <a:ln w="0">
            <a:noFill/>
          </a:ln>
        </p:spPr>
      </p:pic>
      <p:pic>
        <p:nvPicPr>
          <p:cNvPr id="231" name="" descr=""/>
          <p:cNvPicPr/>
          <p:nvPr/>
        </p:nvPicPr>
        <p:blipFill>
          <a:blip r:embed="rId5"/>
          <a:stretch/>
        </p:blipFill>
        <p:spPr>
          <a:xfrm>
            <a:off x="2437920" y="3544200"/>
            <a:ext cx="3317040" cy="230760"/>
          </a:xfrm>
          <a:prstGeom prst="rect">
            <a:avLst/>
          </a:prstGeom>
          <a:ln w="0">
            <a:noFill/>
          </a:ln>
        </p:spPr>
      </p:pic>
      <p:sp>
        <p:nvSpPr>
          <p:cNvPr id="4" name="PlaceHolder 3"/>
          <p:cNvSpPr>
            <a:spLocks noGrp="1"/>
          </p:cNvSpPr>
          <p:nvPr>
            <p:ph type="sldNum" idx="5"/>
          </p:nvPr>
        </p:nvSpPr>
        <p:spPr/>
        <p:txBody>
          <a:bodyPr/>
          <a:p>
            <a:fld id="{1BF12C7F-6F8D-491E-9C4B-5FFAB3A9E545}" type="slidenum">
              <a:t>33</a:t>
            </a:fld>
          </a:p>
        </p:txBody>
      </p:sp>
      <p:sp>
        <p:nvSpPr>
          <p:cNvPr id="5" name="PlaceHolder 4"/>
          <p:cNvSpPr>
            <a:spLocks noGrp="1"/>
          </p:cNvSpPr>
          <p:nvPr>
            <p:ph type="dt" idx="6"/>
          </p:nvPr>
        </p:nvSpPr>
        <p:spPr/>
        <p:txBody>
          <a:bodyPr/>
          <a:p>
            <a:fld id="{8F33C4EC-D840-4489-9801-924C44DD5ACB}" type="datetime1">
              <a:rPr lang="en-IN"/>
              <a:t>06/02/2025</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33"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34" name="" descr=""/>
          <p:cNvPicPr/>
          <p:nvPr/>
        </p:nvPicPr>
        <p:blipFill>
          <a:blip r:embed="rId1"/>
          <a:stretch/>
        </p:blipFill>
        <p:spPr>
          <a:xfrm>
            <a:off x="0" y="720000"/>
            <a:ext cx="9505080" cy="2562480"/>
          </a:xfrm>
          <a:prstGeom prst="rect">
            <a:avLst/>
          </a:prstGeom>
          <a:ln w="0">
            <a:noFill/>
          </a:ln>
        </p:spPr>
      </p:pic>
      <p:pic>
        <p:nvPicPr>
          <p:cNvPr id="235" name="" descr=""/>
          <p:cNvPicPr/>
          <p:nvPr/>
        </p:nvPicPr>
        <p:blipFill>
          <a:blip r:embed="rId2"/>
          <a:stretch/>
        </p:blipFill>
        <p:spPr>
          <a:xfrm>
            <a:off x="5760000" y="3142080"/>
            <a:ext cx="3431160" cy="2432880"/>
          </a:xfrm>
          <a:prstGeom prst="rect">
            <a:avLst/>
          </a:prstGeom>
          <a:ln w="0">
            <a:noFill/>
          </a:ln>
        </p:spPr>
      </p:pic>
      <p:sp>
        <p:nvSpPr>
          <p:cNvPr id="4" name="PlaceHolder 3"/>
          <p:cNvSpPr>
            <a:spLocks noGrp="1"/>
          </p:cNvSpPr>
          <p:nvPr>
            <p:ph type="sldNum" idx="5"/>
          </p:nvPr>
        </p:nvSpPr>
        <p:spPr/>
        <p:txBody>
          <a:bodyPr/>
          <a:p>
            <a:fld id="{A3FEF754-6D16-4D26-B6A3-3919CD58DAA1}" type="slidenum">
              <a:t>34</a:t>
            </a:fld>
          </a:p>
        </p:txBody>
      </p:sp>
      <p:sp>
        <p:nvSpPr>
          <p:cNvPr id="5" name="PlaceHolder 4"/>
          <p:cNvSpPr>
            <a:spLocks noGrp="1"/>
          </p:cNvSpPr>
          <p:nvPr>
            <p:ph type="dt" idx="6"/>
          </p:nvPr>
        </p:nvSpPr>
        <p:spPr/>
        <p:txBody>
          <a:bodyPr/>
          <a:p>
            <a:fld id="{4DD783D4-69DB-410C-8C58-6823FCE771CC}" type="datetime1">
              <a:rPr lang="en-IN"/>
              <a:t>06/02/2025</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60" y="180000"/>
            <a:ext cx="9354600" cy="472680"/>
          </a:xfrm>
          <a:prstGeom prst="rect">
            <a:avLst/>
          </a:prstGeom>
          <a:noFill/>
          <a:ln w="0">
            <a:noFill/>
          </a:ln>
        </p:spPr>
        <p:txBody>
          <a:bodyPr lIns="0" rIns="0" tIns="0" bIns="0" anchor="ctr">
            <a:noAutofit/>
          </a:bodyPr>
          <a:p>
            <a:pPr algn="ctr">
              <a:lnSpc>
                <a:spcPct val="100000"/>
              </a:lnSpc>
              <a:buNone/>
            </a:pPr>
            <a:r>
              <a:rPr b="0" lang="en-IN" sz="5400" spc="-1" strike="noStrike">
                <a:latin typeface="Arial"/>
              </a:rPr>
              <a:t>HTML form input - Text inputs</a:t>
            </a:r>
            <a:endParaRPr b="0" lang="en-IN" sz="5400" spc="-1" strike="noStrike">
              <a:latin typeface="Arial"/>
            </a:endParaRPr>
          </a:p>
        </p:txBody>
      </p:sp>
      <p:sp>
        <p:nvSpPr>
          <p:cNvPr id="237" name="PlaceHolder 2"/>
          <p:cNvSpPr>
            <a:spLocks noGrp="1"/>
          </p:cNvSpPr>
          <p:nvPr>
            <p:ph/>
          </p:nvPr>
        </p:nvSpPr>
        <p:spPr>
          <a:xfrm>
            <a:off x="360" y="111672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HTML form inputs provide a way for users to interact with a webpage and submit data.</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Single Line Input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Password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Email :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Number : </a:t>
            </a:r>
            <a:endParaRPr b="0" lang="en-IN" sz="2200" spc="-1" strike="noStrike">
              <a:latin typeface="Arial"/>
            </a:endParaRPr>
          </a:p>
        </p:txBody>
      </p:sp>
      <p:pic>
        <p:nvPicPr>
          <p:cNvPr id="238" name="" descr=""/>
          <p:cNvPicPr/>
          <p:nvPr/>
        </p:nvPicPr>
        <p:blipFill>
          <a:blip r:embed="rId1"/>
          <a:stretch/>
        </p:blipFill>
        <p:spPr>
          <a:xfrm>
            <a:off x="2739240" y="1982520"/>
            <a:ext cx="6075720" cy="352440"/>
          </a:xfrm>
          <a:prstGeom prst="rect">
            <a:avLst/>
          </a:prstGeom>
          <a:ln w="0">
            <a:noFill/>
          </a:ln>
        </p:spPr>
      </p:pic>
      <p:pic>
        <p:nvPicPr>
          <p:cNvPr id="239" name="" descr=""/>
          <p:cNvPicPr/>
          <p:nvPr/>
        </p:nvPicPr>
        <p:blipFill>
          <a:blip r:embed="rId2"/>
          <a:stretch/>
        </p:blipFill>
        <p:spPr>
          <a:xfrm>
            <a:off x="1980000" y="2522520"/>
            <a:ext cx="6792120" cy="352440"/>
          </a:xfrm>
          <a:prstGeom prst="rect">
            <a:avLst/>
          </a:prstGeom>
          <a:ln w="0">
            <a:noFill/>
          </a:ln>
        </p:spPr>
      </p:pic>
      <p:pic>
        <p:nvPicPr>
          <p:cNvPr id="240" name="" descr=""/>
          <p:cNvPicPr/>
          <p:nvPr/>
        </p:nvPicPr>
        <p:blipFill>
          <a:blip r:embed="rId3"/>
          <a:stretch/>
        </p:blipFill>
        <p:spPr>
          <a:xfrm>
            <a:off x="1648440" y="3060000"/>
            <a:ext cx="3926520" cy="268920"/>
          </a:xfrm>
          <a:prstGeom prst="rect">
            <a:avLst/>
          </a:prstGeom>
          <a:ln w="0">
            <a:noFill/>
          </a:ln>
        </p:spPr>
      </p:pic>
      <p:pic>
        <p:nvPicPr>
          <p:cNvPr id="241" name="" descr=""/>
          <p:cNvPicPr/>
          <p:nvPr/>
        </p:nvPicPr>
        <p:blipFill>
          <a:blip r:embed="rId4"/>
          <a:stretch/>
        </p:blipFill>
        <p:spPr>
          <a:xfrm>
            <a:off x="1728360" y="3580560"/>
            <a:ext cx="4620240" cy="238320"/>
          </a:xfrm>
          <a:prstGeom prst="rect">
            <a:avLst/>
          </a:prstGeom>
          <a:ln w="0">
            <a:noFill/>
          </a:ln>
        </p:spPr>
      </p:pic>
      <p:sp>
        <p:nvSpPr>
          <p:cNvPr id="4" name="PlaceHolder 3"/>
          <p:cNvSpPr>
            <a:spLocks noGrp="1"/>
          </p:cNvSpPr>
          <p:nvPr>
            <p:ph type="sldNum" idx="5"/>
          </p:nvPr>
        </p:nvSpPr>
        <p:spPr/>
        <p:txBody>
          <a:bodyPr/>
          <a:p>
            <a:fld id="{C14B6EDE-C338-4257-A1A4-69E01ED22EBC}" type="slidenum">
              <a:t>35</a:t>
            </a:fld>
          </a:p>
        </p:txBody>
      </p:sp>
      <p:sp>
        <p:nvSpPr>
          <p:cNvPr id="5" name="PlaceHolder 4"/>
          <p:cNvSpPr>
            <a:spLocks noGrp="1"/>
          </p:cNvSpPr>
          <p:nvPr>
            <p:ph type="dt" idx="6"/>
          </p:nvPr>
        </p:nvSpPr>
        <p:spPr/>
        <p:txBody>
          <a:bodyPr/>
          <a:p>
            <a:fld id="{598D7B0F-0FAC-4B3F-8FD7-363CCC44F97E}" type="datetime1">
              <a:rPr lang="en-IN"/>
              <a:t>06/02/2025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3"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selections are (a) Radiobutton (b) Checkbox (c) Drowndown and (d) Multi Select Dropdown.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Radiobutton</a:t>
            </a:r>
            <a:endParaRPr b="0" lang="en-IN" sz="3200" spc="-1" strike="noStrike">
              <a:latin typeface="Arial"/>
            </a:endParaRPr>
          </a:p>
        </p:txBody>
      </p:sp>
      <p:pic>
        <p:nvPicPr>
          <p:cNvPr id="244" name="" descr=""/>
          <p:cNvPicPr/>
          <p:nvPr/>
        </p:nvPicPr>
        <p:blipFill>
          <a:blip r:embed="rId1"/>
          <a:stretch/>
        </p:blipFill>
        <p:spPr>
          <a:xfrm>
            <a:off x="339840" y="2700000"/>
            <a:ext cx="7935120" cy="1305000"/>
          </a:xfrm>
          <a:prstGeom prst="rect">
            <a:avLst/>
          </a:prstGeom>
          <a:ln w="0">
            <a:noFill/>
          </a:ln>
        </p:spPr>
      </p:pic>
      <p:pic>
        <p:nvPicPr>
          <p:cNvPr id="245" name="" descr=""/>
          <p:cNvPicPr/>
          <p:nvPr/>
        </p:nvPicPr>
        <p:blipFill>
          <a:blip r:embed="rId2"/>
          <a:stretch/>
        </p:blipFill>
        <p:spPr>
          <a:xfrm>
            <a:off x="1260000" y="4140000"/>
            <a:ext cx="3080880" cy="947160"/>
          </a:xfrm>
          <a:prstGeom prst="rect">
            <a:avLst/>
          </a:prstGeom>
          <a:ln w="0">
            <a:noFill/>
          </a:ln>
        </p:spPr>
      </p:pic>
      <p:sp>
        <p:nvSpPr>
          <p:cNvPr id="4" name="PlaceHolder 3"/>
          <p:cNvSpPr>
            <a:spLocks noGrp="1"/>
          </p:cNvSpPr>
          <p:nvPr>
            <p:ph type="sldNum" idx="5"/>
          </p:nvPr>
        </p:nvSpPr>
        <p:spPr/>
        <p:txBody>
          <a:bodyPr/>
          <a:p>
            <a:fld id="{23818443-09CF-4825-858A-07CE7B36A0ED}" type="slidenum">
              <a:t>36</a:t>
            </a:fld>
          </a:p>
        </p:txBody>
      </p:sp>
      <p:sp>
        <p:nvSpPr>
          <p:cNvPr id="5" name="PlaceHolder 4"/>
          <p:cNvSpPr>
            <a:spLocks noGrp="1"/>
          </p:cNvSpPr>
          <p:nvPr>
            <p:ph type="dt" idx="6"/>
          </p:nvPr>
        </p:nvSpPr>
        <p:spPr/>
        <p:txBody>
          <a:bodyPr/>
          <a:p>
            <a:fld id="{3A392303-FD82-4BDE-AAE2-B74C7AADA0EB}" type="datetime1">
              <a:rPr lang="en-IN"/>
              <a:t>06/02/2025</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7" name="PlaceHolder 2"/>
          <p:cNvSpPr>
            <a:spLocks noGrp="1"/>
          </p:cNvSpPr>
          <p:nvPr>
            <p:ph/>
          </p:nvPr>
        </p:nvSpPr>
        <p:spPr>
          <a:xfrm>
            <a:off x="360000" y="72036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Checkbox</a:t>
            </a:r>
            <a:endParaRPr b="0" lang="en-IN" sz="3200" spc="-1" strike="noStrike">
              <a:latin typeface="Arial"/>
            </a:endParaRPr>
          </a:p>
        </p:txBody>
      </p:sp>
      <p:pic>
        <p:nvPicPr>
          <p:cNvPr id="248" name="" descr=""/>
          <p:cNvPicPr/>
          <p:nvPr/>
        </p:nvPicPr>
        <p:blipFill>
          <a:blip r:embed="rId1"/>
          <a:stretch/>
        </p:blipFill>
        <p:spPr>
          <a:xfrm>
            <a:off x="179640" y="1260000"/>
            <a:ext cx="10075320" cy="2453040"/>
          </a:xfrm>
          <a:prstGeom prst="rect">
            <a:avLst/>
          </a:prstGeom>
          <a:ln w="0">
            <a:noFill/>
          </a:ln>
        </p:spPr>
      </p:pic>
      <p:pic>
        <p:nvPicPr>
          <p:cNvPr id="249" name="" descr=""/>
          <p:cNvPicPr/>
          <p:nvPr/>
        </p:nvPicPr>
        <p:blipFill>
          <a:blip r:embed="rId2"/>
          <a:stretch/>
        </p:blipFill>
        <p:spPr>
          <a:xfrm>
            <a:off x="3600000" y="3407760"/>
            <a:ext cx="3690360" cy="2257920"/>
          </a:xfrm>
          <a:prstGeom prst="rect">
            <a:avLst/>
          </a:prstGeom>
          <a:ln w="0">
            <a:noFill/>
          </a:ln>
        </p:spPr>
      </p:pic>
      <p:sp>
        <p:nvSpPr>
          <p:cNvPr id="4" name="PlaceHolder 3"/>
          <p:cNvSpPr>
            <a:spLocks noGrp="1"/>
          </p:cNvSpPr>
          <p:nvPr>
            <p:ph type="sldNum" idx="5"/>
          </p:nvPr>
        </p:nvSpPr>
        <p:spPr/>
        <p:txBody>
          <a:bodyPr/>
          <a:p>
            <a:fld id="{E7863067-FE32-4B78-94C5-2A64027478D2}" type="slidenum">
              <a:t>37</a:t>
            </a:fld>
          </a:p>
        </p:txBody>
      </p:sp>
      <p:sp>
        <p:nvSpPr>
          <p:cNvPr id="5" name="PlaceHolder 4"/>
          <p:cNvSpPr>
            <a:spLocks noGrp="1"/>
          </p:cNvSpPr>
          <p:nvPr>
            <p:ph type="dt" idx="6"/>
          </p:nvPr>
        </p:nvSpPr>
        <p:spPr/>
        <p:txBody>
          <a:bodyPr/>
          <a:p>
            <a:fld id="{1CB55826-620B-4872-9860-07F0E0B44458}" type="datetime1">
              <a:rPr lang="en-IN"/>
              <a:t>06/02/2025</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51" name="PlaceHolder 2"/>
          <p:cNvSpPr>
            <a:spLocks noGrp="1"/>
          </p:cNvSpPr>
          <p:nvPr>
            <p:ph/>
          </p:nvPr>
        </p:nvSpPr>
        <p:spPr>
          <a:xfrm>
            <a:off x="360000" y="72036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Choice : </a:t>
            </a:r>
            <a:endParaRPr b="0" lang="en-IN" sz="3200" spc="-1" strike="noStrike">
              <a:latin typeface="Arial"/>
            </a:endParaRPr>
          </a:p>
        </p:txBody>
      </p:sp>
      <p:pic>
        <p:nvPicPr>
          <p:cNvPr id="252" name="" descr=""/>
          <p:cNvPicPr/>
          <p:nvPr/>
        </p:nvPicPr>
        <p:blipFill>
          <a:blip r:embed="rId1"/>
          <a:stretch/>
        </p:blipFill>
        <p:spPr>
          <a:xfrm>
            <a:off x="4860000" y="828360"/>
            <a:ext cx="4277520" cy="2338560"/>
          </a:xfrm>
          <a:prstGeom prst="rect">
            <a:avLst/>
          </a:prstGeom>
          <a:ln w="0">
            <a:noFill/>
          </a:ln>
        </p:spPr>
      </p:pic>
      <p:pic>
        <p:nvPicPr>
          <p:cNvPr id="253" name="" descr=""/>
          <p:cNvPicPr/>
          <p:nvPr/>
        </p:nvPicPr>
        <p:blipFill>
          <a:blip r:embed="rId2"/>
          <a:stretch/>
        </p:blipFill>
        <p:spPr>
          <a:xfrm>
            <a:off x="77400" y="3240000"/>
            <a:ext cx="4227480" cy="2082600"/>
          </a:xfrm>
          <a:prstGeom prst="rect">
            <a:avLst/>
          </a:prstGeom>
          <a:ln w="0">
            <a:noFill/>
          </a:ln>
        </p:spPr>
      </p:pic>
      <p:sp>
        <p:nvSpPr>
          <p:cNvPr id="4" name="PlaceHolder 3"/>
          <p:cNvSpPr>
            <a:spLocks noGrp="1"/>
          </p:cNvSpPr>
          <p:nvPr>
            <p:ph type="sldNum" idx="5"/>
          </p:nvPr>
        </p:nvSpPr>
        <p:spPr/>
        <p:txBody>
          <a:bodyPr/>
          <a:p>
            <a:fld id="{DC446772-C25B-474D-8FF0-8A296AEBE8CF}" type="slidenum">
              <a:t>38</a:t>
            </a:fld>
          </a:p>
        </p:txBody>
      </p:sp>
      <p:sp>
        <p:nvSpPr>
          <p:cNvPr id="5" name="PlaceHolder 4"/>
          <p:cNvSpPr>
            <a:spLocks noGrp="1"/>
          </p:cNvSpPr>
          <p:nvPr>
            <p:ph type="dt" idx="6"/>
          </p:nvPr>
        </p:nvSpPr>
        <p:spPr/>
        <p:txBody>
          <a:bodyPr/>
          <a:p>
            <a:fld id="{C68AD3C9-63EE-41C1-9279-BC40329511CF}" type="datetime1">
              <a:rPr lang="en-IN"/>
              <a:t>06/02/2025</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Input attributes.</a:t>
            </a:r>
            <a:endParaRPr b="0" lang="en-IN" sz="4400" spc="-1" strike="noStrike">
              <a:latin typeface="Arial"/>
            </a:endParaRPr>
          </a:p>
        </p:txBody>
      </p:sp>
      <p:sp>
        <p:nvSpPr>
          <p:cNvPr id="255"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56" name="" descr=""/>
          <p:cNvPicPr/>
          <p:nvPr/>
        </p:nvPicPr>
        <p:blipFill>
          <a:blip r:embed="rId1"/>
          <a:stretch/>
        </p:blipFill>
        <p:spPr>
          <a:xfrm>
            <a:off x="2109240" y="1087200"/>
            <a:ext cx="5946120" cy="2143440"/>
          </a:xfrm>
          <a:prstGeom prst="rect">
            <a:avLst/>
          </a:prstGeom>
          <a:ln w="0">
            <a:noFill/>
          </a:ln>
        </p:spPr>
      </p:pic>
      <p:sp>
        <p:nvSpPr>
          <p:cNvPr id="4" name="PlaceHolder 3"/>
          <p:cNvSpPr>
            <a:spLocks noGrp="1"/>
          </p:cNvSpPr>
          <p:nvPr>
            <p:ph type="sldNum" idx="5"/>
          </p:nvPr>
        </p:nvSpPr>
        <p:spPr/>
        <p:txBody>
          <a:bodyPr/>
          <a:p>
            <a:fld id="{A95935B1-A424-4CCE-99F3-69A0B1838F57}" type="slidenum">
              <a:t>39</a:t>
            </a:fld>
          </a:p>
        </p:txBody>
      </p:sp>
      <p:sp>
        <p:nvSpPr>
          <p:cNvPr id="5" name="PlaceHolder 4"/>
          <p:cNvSpPr>
            <a:spLocks noGrp="1"/>
          </p:cNvSpPr>
          <p:nvPr>
            <p:ph type="dt" idx="6"/>
          </p:nvPr>
        </p:nvSpPr>
        <p:spPr/>
        <p:txBody>
          <a:bodyPr/>
          <a:p>
            <a:fld id="{2E6487DA-88F0-408B-A296-E8509B98D26B}" type="datetime1">
              <a:rPr lang="en-IN"/>
              <a:t>06/02/2025</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head element</a:t>
            </a:r>
            <a:endParaRPr b="0" lang="en-IN" sz="3300" spc="-1" strike="noStrike">
              <a:latin typeface="Arial"/>
            </a:endParaRPr>
          </a:p>
        </p:txBody>
      </p:sp>
      <p:sp>
        <p:nvSpPr>
          <p:cNvPr id="13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&lt;head&gt; element in HTML is a container for metadata (data about the HTML document) and links to external resources. It is placed at the beginning of an HTML document, before the &lt;body&gt; element. The content inside the &lt;head&gt; is not directly displayed on the webpage but is essential for the functionality, appearance, and search engine optimization (SEO) of the page.</a:t>
            </a:r>
            <a:endParaRPr b="0" lang="en-IN" sz="2400" spc="-1" strike="noStrike">
              <a:latin typeface="Arial"/>
            </a:endParaRPr>
          </a:p>
        </p:txBody>
      </p:sp>
      <p:sp>
        <p:nvSpPr>
          <p:cNvPr id="4" name="PlaceHolder 3"/>
          <p:cNvSpPr>
            <a:spLocks noGrp="1"/>
          </p:cNvSpPr>
          <p:nvPr>
            <p:ph type="sldNum" idx="5"/>
          </p:nvPr>
        </p:nvSpPr>
        <p:spPr/>
        <p:txBody>
          <a:bodyPr/>
          <a:p>
            <a:fld id="{872F7711-6D5A-4A3A-BD32-B9C5B553FF35}" type="slidenum">
              <a:t>4</a:t>
            </a:fld>
          </a:p>
        </p:txBody>
      </p:sp>
      <p:sp>
        <p:nvSpPr>
          <p:cNvPr id="5" name="PlaceHolder 4"/>
          <p:cNvSpPr>
            <a:spLocks noGrp="1"/>
          </p:cNvSpPr>
          <p:nvPr>
            <p:ph type="dt" idx="6"/>
          </p:nvPr>
        </p:nvSpPr>
        <p:spPr/>
        <p:txBody>
          <a:bodyPr/>
          <a:p>
            <a:fld id="{ADDC712F-7C81-4A65-8651-7D8B76C048DC}" type="datetime1">
              <a:rPr lang="en-IN"/>
              <a:t>06/02/2025</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Input commands. </a:t>
            </a:r>
            <a:endParaRPr b="0" lang="en-IN" sz="3600" spc="-1" strike="noStrike">
              <a:latin typeface="Arial"/>
            </a:endParaRPr>
          </a:p>
        </p:txBody>
      </p:sp>
      <p:sp>
        <p:nvSpPr>
          <p:cNvPr id="258"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Submit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Reset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File uploads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Hidden data.</a:t>
            </a:r>
            <a:endParaRPr b="0" lang="en-IN" sz="3200" spc="-1" strike="noStrike">
              <a:latin typeface="Arial"/>
            </a:endParaRPr>
          </a:p>
        </p:txBody>
      </p:sp>
      <p:sp>
        <p:nvSpPr>
          <p:cNvPr id="4" name="PlaceHolder 3"/>
          <p:cNvSpPr>
            <a:spLocks noGrp="1"/>
          </p:cNvSpPr>
          <p:nvPr>
            <p:ph type="sldNum" idx="5"/>
          </p:nvPr>
        </p:nvSpPr>
        <p:spPr/>
        <p:txBody>
          <a:bodyPr/>
          <a:p>
            <a:fld id="{42B93B59-3568-43C4-A245-373C52AF74F5}" type="slidenum">
              <a:t>40</a:t>
            </a:fld>
          </a:p>
        </p:txBody>
      </p:sp>
      <p:sp>
        <p:nvSpPr>
          <p:cNvPr id="5" name="PlaceHolder 4"/>
          <p:cNvSpPr>
            <a:spLocks noGrp="1"/>
          </p:cNvSpPr>
          <p:nvPr>
            <p:ph type="dt" idx="6"/>
          </p:nvPr>
        </p:nvSpPr>
        <p:spPr/>
        <p:txBody>
          <a:bodyPr/>
          <a:p>
            <a:fld id="{62C60875-F50F-469C-B5C0-546D1BD8F4F6}" type="datetime1">
              <a:rPr lang="en-IN"/>
              <a:t>06/02/2025</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Labels</a:t>
            </a:r>
            <a:endParaRPr b="0" lang="en-IN" sz="4400" spc="-1" strike="noStrike">
              <a:latin typeface="Arial"/>
            </a:endParaRPr>
          </a:p>
        </p:txBody>
      </p:sp>
      <p:sp>
        <p:nvSpPr>
          <p:cNvPr id="260" name="PlaceHolder 2"/>
          <p:cNvSpPr>
            <a:spLocks noGrp="1"/>
          </p:cNvSpPr>
          <p:nvPr>
            <p:ph/>
          </p:nvPr>
        </p:nvSpPr>
        <p:spPr>
          <a:xfrm>
            <a:off x="360000" y="540000"/>
            <a:ext cx="9354600" cy="431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Used to associate descriptive text with form inputs.</a:t>
            </a:r>
            <a:endParaRPr b="0" lang="en-IN" sz="3200" spc="-1" strike="noStrike">
              <a:latin typeface="Arial"/>
            </a:endParaRPr>
          </a:p>
        </p:txBody>
      </p:sp>
      <p:pic>
        <p:nvPicPr>
          <p:cNvPr id="261" name="" descr=""/>
          <p:cNvPicPr/>
          <p:nvPr/>
        </p:nvPicPr>
        <p:blipFill>
          <a:blip r:embed="rId1"/>
          <a:stretch/>
        </p:blipFill>
        <p:spPr>
          <a:xfrm>
            <a:off x="146160" y="1607400"/>
            <a:ext cx="4915440" cy="3967560"/>
          </a:xfrm>
          <a:prstGeom prst="rect">
            <a:avLst/>
          </a:prstGeom>
          <a:ln w="0">
            <a:noFill/>
          </a:ln>
        </p:spPr>
      </p:pic>
      <p:pic>
        <p:nvPicPr>
          <p:cNvPr id="262" name="" descr=""/>
          <p:cNvPicPr/>
          <p:nvPr/>
        </p:nvPicPr>
        <p:blipFill>
          <a:blip r:embed="rId2"/>
          <a:stretch/>
        </p:blipFill>
        <p:spPr>
          <a:xfrm>
            <a:off x="5220000" y="2004480"/>
            <a:ext cx="4841280" cy="3210480"/>
          </a:xfrm>
          <a:prstGeom prst="rect">
            <a:avLst/>
          </a:prstGeom>
          <a:ln w="0">
            <a:noFill/>
          </a:ln>
        </p:spPr>
      </p:pic>
      <p:sp>
        <p:nvSpPr>
          <p:cNvPr id="4" name="PlaceHolder 3"/>
          <p:cNvSpPr>
            <a:spLocks noGrp="1"/>
          </p:cNvSpPr>
          <p:nvPr>
            <p:ph type="sldNum" idx="5"/>
          </p:nvPr>
        </p:nvSpPr>
        <p:spPr/>
        <p:txBody>
          <a:bodyPr/>
          <a:p>
            <a:fld id="{6DC507BB-9067-4B63-9DE4-D149EDEFC1B2}" type="slidenum">
              <a:t>41</a:t>
            </a:fld>
          </a:p>
        </p:txBody>
      </p:sp>
      <p:sp>
        <p:nvSpPr>
          <p:cNvPr id="5" name="PlaceHolder 4"/>
          <p:cNvSpPr>
            <a:spLocks noGrp="1"/>
          </p:cNvSpPr>
          <p:nvPr>
            <p:ph type="dt" idx="6"/>
          </p:nvPr>
        </p:nvSpPr>
        <p:spPr/>
        <p:txBody>
          <a:bodyPr/>
          <a:p>
            <a:fld id="{39D57512-9CB3-4B67-BFE5-4AE98906C15A}" type="datetime1">
              <a:rPr lang="en-IN"/>
              <a:t>06/02/2025</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Fieldsets</a:t>
            </a:r>
            <a:endParaRPr b="0" lang="en-IN" sz="4400" spc="-1" strike="noStrike">
              <a:latin typeface="Arial"/>
            </a:endParaRPr>
          </a:p>
        </p:txBody>
      </p:sp>
      <p:sp>
        <p:nvSpPr>
          <p:cNvPr id="264" name="PlaceHolder 2"/>
          <p:cNvSpPr>
            <a:spLocks noGrp="1"/>
          </p:cNvSpPr>
          <p:nvPr>
            <p:ph/>
          </p:nvPr>
        </p:nvSpPr>
        <p:spPr>
          <a:xfrm>
            <a:off x="360000" y="720360"/>
            <a:ext cx="9354600" cy="49453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FieldSet groups the elements : </a:t>
            </a:r>
            <a:endParaRPr b="0" lang="en-IN" sz="3200" spc="-1" strike="noStrike">
              <a:latin typeface="Arial"/>
            </a:endParaRPr>
          </a:p>
        </p:txBody>
      </p:sp>
      <p:pic>
        <p:nvPicPr>
          <p:cNvPr id="265" name="" descr=""/>
          <p:cNvPicPr/>
          <p:nvPr/>
        </p:nvPicPr>
        <p:blipFill>
          <a:blip r:embed="rId1"/>
          <a:stretch/>
        </p:blipFill>
        <p:spPr>
          <a:xfrm>
            <a:off x="1800" y="1280880"/>
            <a:ext cx="6473160" cy="3754080"/>
          </a:xfrm>
          <a:prstGeom prst="rect">
            <a:avLst/>
          </a:prstGeom>
          <a:ln w="0">
            <a:noFill/>
          </a:ln>
        </p:spPr>
      </p:pic>
      <p:pic>
        <p:nvPicPr>
          <p:cNvPr id="266" name="" descr=""/>
          <p:cNvPicPr/>
          <p:nvPr/>
        </p:nvPicPr>
        <p:blipFill>
          <a:blip r:embed="rId2"/>
          <a:stretch/>
        </p:blipFill>
        <p:spPr>
          <a:xfrm>
            <a:off x="6660000" y="2138040"/>
            <a:ext cx="3119400" cy="2176920"/>
          </a:xfrm>
          <a:prstGeom prst="rect">
            <a:avLst/>
          </a:prstGeom>
          <a:ln w="0">
            <a:noFill/>
          </a:ln>
        </p:spPr>
      </p:pic>
      <p:sp>
        <p:nvSpPr>
          <p:cNvPr id="4" name="PlaceHolder 3"/>
          <p:cNvSpPr>
            <a:spLocks noGrp="1"/>
          </p:cNvSpPr>
          <p:nvPr>
            <p:ph type="sldNum" idx="5"/>
          </p:nvPr>
        </p:nvSpPr>
        <p:spPr/>
        <p:txBody>
          <a:bodyPr/>
          <a:p>
            <a:fld id="{898C7FD7-7C04-47A8-9914-9A2AA4D1435B}" type="slidenum">
              <a:t>42</a:t>
            </a:fld>
          </a:p>
        </p:txBody>
      </p:sp>
      <p:sp>
        <p:nvSpPr>
          <p:cNvPr id="5" name="PlaceHolder 4"/>
          <p:cNvSpPr>
            <a:spLocks noGrp="1"/>
          </p:cNvSpPr>
          <p:nvPr>
            <p:ph type="dt" idx="6"/>
          </p:nvPr>
        </p:nvSpPr>
        <p:spPr/>
        <p:txBody>
          <a:bodyPr/>
          <a:p>
            <a:fld id="{4F196D45-FAFD-4FD7-9A78-4E3B5ED385CE}" type="datetime1">
              <a:rPr lang="en-IN"/>
              <a:t>06/02/2025</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 index</a:t>
            </a:r>
            <a:endParaRPr b="0" lang="en-IN" sz="4400" spc="-1" strike="noStrike">
              <a:latin typeface="Arial"/>
            </a:endParaRPr>
          </a:p>
        </p:txBody>
      </p:sp>
      <p:sp>
        <p:nvSpPr>
          <p:cNvPr id="268"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Controls the navigation order of inputs using the Tab key.</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69" name="" descr=""/>
          <p:cNvPicPr/>
          <p:nvPr/>
        </p:nvPicPr>
        <p:blipFill>
          <a:blip r:embed="rId1"/>
          <a:stretch/>
        </p:blipFill>
        <p:spPr>
          <a:xfrm>
            <a:off x="913680" y="2435760"/>
            <a:ext cx="9033480" cy="1159200"/>
          </a:xfrm>
          <a:prstGeom prst="rect">
            <a:avLst/>
          </a:prstGeom>
          <a:ln w="0">
            <a:noFill/>
          </a:ln>
        </p:spPr>
      </p:pic>
      <p:sp>
        <p:nvSpPr>
          <p:cNvPr id="4" name="PlaceHolder 3"/>
          <p:cNvSpPr>
            <a:spLocks noGrp="1"/>
          </p:cNvSpPr>
          <p:nvPr>
            <p:ph type="sldNum" idx="5"/>
          </p:nvPr>
        </p:nvSpPr>
        <p:spPr/>
        <p:txBody>
          <a:bodyPr/>
          <a:p>
            <a:fld id="{D86D888A-B916-4E1C-B966-FFD01C2C289A}" type="slidenum">
              <a:t>43</a:t>
            </a:fld>
          </a:p>
        </p:txBody>
      </p:sp>
      <p:sp>
        <p:nvSpPr>
          <p:cNvPr id="5" name="PlaceHolder 4"/>
          <p:cNvSpPr>
            <a:spLocks noGrp="1"/>
          </p:cNvSpPr>
          <p:nvPr>
            <p:ph type="dt" idx="6"/>
          </p:nvPr>
        </p:nvSpPr>
        <p:spPr/>
        <p:txBody>
          <a:bodyPr/>
          <a:p>
            <a:fld id="{F80CD1AE-DB34-4945-82D7-82849E121525}" type="datetime1">
              <a:rPr lang="en-IN"/>
              <a:t>06/02/2025</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Access keys</a:t>
            </a:r>
            <a:endParaRPr b="0" lang="en-IN" sz="4400" spc="-1" strike="noStrike">
              <a:latin typeface="Arial"/>
            </a:endParaRPr>
          </a:p>
        </p:txBody>
      </p:sp>
      <p:sp>
        <p:nvSpPr>
          <p:cNvPr id="271"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Assigns a keyboard shortcut to activate a form element.  Submit button also can be invoked by Alt+ 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72" name="" descr=""/>
          <p:cNvPicPr/>
          <p:nvPr/>
        </p:nvPicPr>
        <p:blipFill>
          <a:blip r:embed="rId1"/>
          <a:stretch/>
        </p:blipFill>
        <p:spPr>
          <a:xfrm>
            <a:off x="839160" y="2798640"/>
            <a:ext cx="6715800" cy="436320"/>
          </a:xfrm>
          <a:prstGeom prst="rect">
            <a:avLst/>
          </a:prstGeom>
          <a:ln w="0">
            <a:noFill/>
          </a:ln>
        </p:spPr>
      </p:pic>
      <p:sp>
        <p:nvSpPr>
          <p:cNvPr id="4" name="PlaceHolder 3"/>
          <p:cNvSpPr>
            <a:spLocks noGrp="1"/>
          </p:cNvSpPr>
          <p:nvPr>
            <p:ph type="sldNum" idx="5"/>
          </p:nvPr>
        </p:nvSpPr>
        <p:spPr/>
        <p:txBody>
          <a:bodyPr/>
          <a:p>
            <a:fld id="{1EE8063E-0893-46C8-8622-E7B0BA342731}" type="slidenum">
              <a:t>44</a:t>
            </a:fld>
          </a:p>
        </p:txBody>
      </p:sp>
      <p:sp>
        <p:nvSpPr>
          <p:cNvPr id="5" name="PlaceHolder 4"/>
          <p:cNvSpPr>
            <a:spLocks noGrp="1"/>
          </p:cNvSpPr>
          <p:nvPr>
            <p:ph type="dt" idx="6"/>
          </p:nvPr>
        </p:nvSpPr>
        <p:spPr/>
        <p:txBody>
          <a:bodyPr/>
          <a:p>
            <a:fld id="{8C803E3E-E1F2-42E9-B15F-C788D5AAE165}" type="datetime1">
              <a:rPr lang="en-IN"/>
              <a:t>06/02/2025</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4" name="PlaceHolder 2"/>
          <p:cNvSpPr>
            <a:spLocks noGrp="1"/>
          </p:cNvSpPr>
          <p:nvPr>
            <p:ph/>
          </p:nvPr>
        </p:nvSpPr>
        <p:spPr>
          <a:xfrm>
            <a:off x="360360" y="90036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JavaScript is often used to validate form inputs, manipulate form elements, and handle form submission dynamically.</a:t>
            </a:r>
            <a:endParaRPr b="0" lang="en-IN" sz="3200" spc="-1" strike="noStrike">
              <a:latin typeface="Arial"/>
            </a:endParaRPr>
          </a:p>
        </p:txBody>
      </p:sp>
      <p:sp>
        <p:nvSpPr>
          <p:cNvPr id="4" name="PlaceHolder 3"/>
          <p:cNvSpPr>
            <a:spLocks noGrp="1"/>
          </p:cNvSpPr>
          <p:nvPr>
            <p:ph type="sldNum" idx="5"/>
          </p:nvPr>
        </p:nvSpPr>
        <p:spPr/>
        <p:txBody>
          <a:bodyPr/>
          <a:p>
            <a:fld id="{6A92E6B7-997C-4DDD-A583-F051CBE59957}" type="slidenum">
              <a:t>45</a:t>
            </a:fld>
          </a:p>
        </p:txBody>
      </p:sp>
      <p:sp>
        <p:nvSpPr>
          <p:cNvPr id="5" name="PlaceHolder 4"/>
          <p:cNvSpPr>
            <a:spLocks noGrp="1"/>
          </p:cNvSpPr>
          <p:nvPr>
            <p:ph type="dt" idx="6"/>
          </p:nvPr>
        </p:nvSpPr>
        <p:spPr/>
        <p:txBody>
          <a:bodyPr/>
          <a:p>
            <a:fld id="{ABB5AC88-5819-4E23-BD39-9F6A825885FE}" type="datetime1">
              <a:rPr lang="en-IN"/>
              <a:t>06/02/2025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6" name="PlaceHolder 2"/>
          <p:cNvSpPr>
            <a:spLocks noGrp="1"/>
          </p:cNvSpPr>
          <p:nvPr>
            <p:ph/>
          </p:nvPr>
        </p:nvSpPr>
        <p:spPr>
          <a:xfrm>
            <a:off x="360360" y="90036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77" name="" descr=""/>
          <p:cNvPicPr/>
          <p:nvPr/>
        </p:nvPicPr>
        <p:blipFill>
          <a:blip r:embed="rId1"/>
          <a:stretch/>
        </p:blipFill>
        <p:spPr>
          <a:xfrm>
            <a:off x="442800" y="0"/>
            <a:ext cx="7472160" cy="5665320"/>
          </a:xfrm>
          <a:prstGeom prst="rect">
            <a:avLst/>
          </a:prstGeom>
          <a:ln w="0">
            <a:noFill/>
          </a:ln>
        </p:spPr>
      </p:pic>
      <p:sp>
        <p:nvSpPr>
          <p:cNvPr id="4" name="PlaceHolder 3"/>
          <p:cNvSpPr>
            <a:spLocks noGrp="1"/>
          </p:cNvSpPr>
          <p:nvPr>
            <p:ph type="sldNum" idx="5"/>
          </p:nvPr>
        </p:nvSpPr>
        <p:spPr/>
        <p:txBody>
          <a:bodyPr/>
          <a:p>
            <a:fld id="{D9730A62-9531-4625-B4A8-25D7E36FD916}" type="slidenum">
              <a:t>46</a:t>
            </a:fld>
          </a:p>
        </p:txBody>
      </p:sp>
      <p:sp>
        <p:nvSpPr>
          <p:cNvPr id="5" name="PlaceHolder 4"/>
          <p:cNvSpPr>
            <a:spLocks noGrp="1"/>
          </p:cNvSpPr>
          <p:nvPr>
            <p:ph type="dt" idx="6"/>
          </p:nvPr>
        </p:nvSpPr>
        <p:spPr/>
        <p:txBody>
          <a:bodyPr/>
          <a:p>
            <a:fld id="{77675574-CD18-471F-B5E2-FB8647C4F3BD}" type="datetime1">
              <a:rPr lang="en-IN"/>
              <a:t>06/02/2025</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Handling multiple forms</a:t>
            </a:r>
            <a:endParaRPr b="0" lang="en-IN" sz="4400" spc="-1" strike="noStrike">
              <a:latin typeface="Arial"/>
            </a:endParaRPr>
          </a:p>
        </p:txBody>
      </p:sp>
      <p:sp>
        <p:nvSpPr>
          <p:cNvPr id="279"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Handling multiple forms in HTML involves assigning unique identifiers or names to each form and managing them independently in JavaScript. This allows you to perform distinct actions for each form, such as validation or submission.</a:t>
            </a:r>
            <a:endParaRPr b="0" lang="en-IN" sz="3200" spc="-1" strike="noStrike">
              <a:latin typeface="Arial"/>
            </a:endParaRPr>
          </a:p>
        </p:txBody>
      </p:sp>
      <p:sp>
        <p:nvSpPr>
          <p:cNvPr id="4" name="PlaceHolder 3"/>
          <p:cNvSpPr>
            <a:spLocks noGrp="1"/>
          </p:cNvSpPr>
          <p:nvPr>
            <p:ph type="sldNum" idx="5"/>
          </p:nvPr>
        </p:nvSpPr>
        <p:spPr/>
        <p:txBody>
          <a:bodyPr/>
          <a:p>
            <a:fld id="{68A99FD1-8B38-4D4D-AC37-342A4A74243B}" type="slidenum">
              <a:t>47</a:t>
            </a:fld>
          </a:p>
        </p:txBody>
      </p:sp>
      <p:sp>
        <p:nvSpPr>
          <p:cNvPr id="5" name="PlaceHolder 4"/>
          <p:cNvSpPr>
            <a:spLocks noGrp="1"/>
          </p:cNvSpPr>
          <p:nvPr>
            <p:ph type="dt" idx="6"/>
          </p:nvPr>
        </p:nvSpPr>
        <p:spPr/>
        <p:txBody>
          <a:bodyPr/>
          <a:p>
            <a:fld id="{ACBAD71D-E081-43D9-96FF-912E48053658}" type="datetime1">
              <a:rPr lang="en-IN"/>
              <a:t>06/02/2025</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What’s new in HTML5 - What is HTML5?</a:t>
            </a:r>
            <a:endParaRPr b="0" lang="en-IN" sz="4000" spc="-1" strike="noStrike">
              <a:latin typeface="Arial"/>
            </a:endParaRPr>
          </a:p>
        </p:txBody>
      </p:sp>
      <p:sp>
        <p:nvSpPr>
          <p:cNvPr id="281" name="PlaceHolder 2"/>
          <p:cNvSpPr>
            <a:spLocks noGrp="1"/>
          </p:cNvSpPr>
          <p:nvPr>
            <p:ph/>
          </p:nvPr>
        </p:nvSpPr>
        <p:spPr>
          <a:xfrm>
            <a:off x="360000" y="90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What’s New in HTML5 :</a:t>
            </a:r>
            <a:r>
              <a:rPr b="0" lang="en-IN" sz="2000" spc="-1" strike="noStrike">
                <a:latin typeface="Arial"/>
              </a:rPr>
              <a:t> HTML5 is a major revision of the HTML standard, introducing new elements, attributes, and APIs to support modern web development. It focuses on improving the structure, multimedia capabilities, and interactivity of web pages while enhancing browser performance and compatibility.</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 is HTML5 :</a:t>
            </a:r>
            <a:r>
              <a:rPr b="0" lang="en-IN" sz="2000" spc="-1" strike="noStrike">
                <a:latin typeface="Arial"/>
              </a:rPr>
              <a:t> HTML5 is the fifth version of the HyperText Markup Language (HTML) used for structuring and presenting content on the web. Key goals include: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Enhanced support for multimedia (audio, video).</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Improved semantics and document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Greater interactivity via new APIs.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Better cross-platform compatibility (e.g., mobile).</a:t>
            </a:r>
            <a:endParaRPr b="0" lang="en-IN" sz="2000" spc="-1" strike="noStrike">
              <a:latin typeface="Arial"/>
            </a:endParaRPr>
          </a:p>
        </p:txBody>
      </p:sp>
      <p:sp>
        <p:nvSpPr>
          <p:cNvPr id="4" name="PlaceHolder 3"/>
          <p:cNvSpPr>
            <a:spLocks noGrp="1"/>
          </p:cNvSpPr>
          <p:nvPr>
            <p:ph type="sldNum" idx="5"/>
          </p:nvPr>
        </p:nvSpPr>
        <p:spPr/>
        <p:txBody>
          <a:bodyPr/>
          <a:p>
            <a:fld id="{69A3239F-0765-4FBA-9917-B3903B169CEE}" type="slidenum">
              <a:t>48</a:t>
            </a:fld>
          </a:p>
        </p:txBody>
      </p:sp>
      <p:sp>
        <p:nvSpPr>
          <p:cNvPr id="5" name="PlaceHolder 4"/>
          <p:cNvSpPr>
            <a:spLocks noGrp="1"/>
          </p:cNvSpPr>
          <p:nvPr>
            <p:ph type="dt" idx="6"/>
          </p:nvPr>
        </p:nvSpPr>
        <p:spPr/>
        <p:txBody>
          <a:bodyPr/>
          <a:p>
            <a:fld id="{AD3A9019-244F-4B0D-A99C-186C811DF1AA}" type="datetime1">
              <a:rPr lang="en-IN"/>
              <a:t>06/02/2025</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HTML5 Elements </a:t>
            </a:r>
            <a:endParaRPr b="0" lang="en-IN" sz="4400" spc="-1" strike="noStrike">
              <a:latin typeface="Arial"/>
            </a:endParaRPr>
          </a:p>
        </p:txBody>
      </p:sp>
      <p:sp>
        <p:nvSpPr>
          <p:cNvPr id="283"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84" name="" descr=""/>
          <p:cNvPicPr/>
          <p:nvPr/>
        </p:nvPicPr>
        <p:blipFill>
          <a:blip r:embed="rId1"/>
          <a:stretch/>
        </p:blipFill>
        <p:spPr>
          <a:xfrm>
            <a:off x="180000" y="755280"/>
            <a:ext cx="8263080" cy="3020040"/>
          </a:xfrm>
          <a:prstGeom prst="rect">
            <a:avLst/>
          </a:prstGeom>
          <a:ln w="0">
            <a:noFill/>
          </a:ln>
        </p:spPr>
      </p:pic>
      <p:sp>
        <p:nvSpPr>
          <p:cNvPr id="4" name="PlaceHolder 3"/>
          <p:cNvSpPr>
            <a:spLocks noGrp="1"/>
          </p:cNvSpPr>
          <p:nvPr>
            <p:ph type="sldNum" idx="5"/>
          </p:nvPr>
        </p:nvSpPr>
        <p:spPr/>
        <p:txBody>
          <a:bodyPr/>
          <a:p>
            <a:fld id="{DEA7863D-4B46-4508-B3BB-349A6BD18747}" type="slidenum">
              <a:t>49</a:t>
            </a:fld>
          </a:p>
        </p:txBody>
      </p:sp>
      <p:sp>
        <p:nvSpPr>
          <p:cNvPr id="5" name="PlaceHolder 4"/>
          <p:cNvSpPr>
            <a:spLocks noGrp="1"/>
          </p:cNvSpPr>
          <p:nvPr>
            <p:ph type="dt" idx="6"/>
          </p:nvPr>
        </p:nvSpPr>
        <p:spPr/>
        <p:txBody>
          <a:bodyPr/>
          <a:p>
            <a:fld id="{DA9116C4-2787-441F-931E-8B3640AA65F0}" type="datetime1">
              <a:rPr lang="en-IN"/>
              <a:t>06/02/2025</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60000" y="-48960"/>
            <a:ext cx="9354600" cy="930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6"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in HTML is a container for metadata and links to external resources. It is placed within the &lt;html&gt; document structure, immediately after the opening &lt;html&gt; tag and before the &lt;body&gt; tag.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Purpose of the &lt;head&gt; Element :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provides information about the document that doesn't appear directly on the webpage. It includes metadata, styles, scripts, and other resources required for the webpage.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Common Elements Inside &lt;head&gt;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&lt;title&gt;,  &lt;meta&gt;, &lt;link&gt;, &lt;style&gt;, &lt;script&gt;, &lt;base&gt;</a:t>
            </a:r>
            <a:endParaRPr b="0" lang="en-IN" sz="1800" spc="-1" strike="noStrike">
              <a:latin typeface="Arial"/>
            </a:endParaRPr>
          </a:p>
        </p:txBody>
      </p:sp>
      <p:sp>
        <p:nvSpPr>
          <p:cNvPr id="4" name="PlaceHolder 3"/>
          <p:cNvSpPr>
            <a:spLocks noGrp="1"/>
          </p:cNvSpPr>
          <p:nvPr>
            <p:ph type="sldNum" idx="5"/>
          </p:nvPr>
        </p:nvSpPr>
        <p:spPr/>
        <p:txBody>
          <a:bodyPr/>
          <a:p>
            <a:fld id="{DD05E40B-FFC6-4D00-887F-31B86508A64C}" type="slidenum">
              <a:t>5</a:t>
            </a:fld>
          </a:p>
        </p:txBody>
      </p:sp>
      <p:sp>
        <p:nvSpPr>
          <p:cNvPr id="5" name="PlaceHolder 4"/>
          <p:cNvSpPr>
            <a:spLocks noGrp="1"/>
          </p:cNvSpPr>
          <p:nvPr>
            <p:ph type="dt" idx="6"/>
          </p:nvPr>
        </p:nvSpPr>
        <p:spPr/>
        <p:txBody>
          <a:bodyPr/>
          <a:p>
            <a:fld id="{5C2785F7-5B7C-422B-AF9B-6CE3EDFBA384}" type="datetime1">
              <a:rPr lang="en-IN"/>
              <a:t>06/02/2025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86" name="" descr=""/>
          <p:cNvPicPr/>
          <p:nvPr/>
        </p:nvPicPr>
        <p:blipFill>
          <a:blip r:embed="rId1"/>
          <a:stretch/>
        </p:blipFill>
        <p:spPr>
          <a:xfrm>
            <a:off x="0" y="0"/>
            <a:ext cx="4675320" cy="3303000"/>
          </a:xfrm>
          <a:prstGeom prst="rect">
            <a:avLst/>
          </a:prstGeom>
          <a:ln w="0">
            <a:noFill/>
          </a:ln>
        </p:spPr>
      </p:pic>
      <p:pic>
        <p:nvPicPr>
          <p:cNvPr id="287" name="" descr=""/>
          <p:cNvPicPr/>
          <p:nvPr/>
        </p:nvPicPr>
        <p:blipFill>
          <a:blip r:embed="rId2"/>
          <a:stretch/>
        </p:blipFill>
        <p:spPr>
          <a:xfrm>
            <a:off x="4353840" y="3028680"/>
            <a:ext cx="5541480" cy="2366640"/>
          </a:xfrm>
          <a:prstGeom prst="rect">
            <a:avLst/>
          </a:prstGeom>
          <a:ln w="0">
            <a:noFill/>
          </a:ln>
        </p:spPr>
      </p:pic>
      <p:sp>
        <p:nvSpPr>
          <p:cNvPr id="3" name="PlaceHolder 2"/>
          <p:cNvSpPr>
            <a:spLocks noGrp="1"/>
          </p:cNvSpPr>
          <p:nvPr>
            <p:ph type="sldNum" idx="5"/>
          </p:nvPr>
        </p:nvSpPr>
        <p:spPr/>
        <p:txBody>
          <a:bodyPr/>
          <a:p>
            <a:fld id="{C6D5C183-B11D-4B54-B216-79A6F6D73A61}" type="slidenum">
              <a:t>50</a:t>
            </a:fld>
          </a:p>
        </p:txBody>
      </p:sp>
      <p:sp>
        <p:nvSpPr>
          <p:cNvPr id="4" name="PlaceHolder 3"/>
          <p:cNvSpPr>
            <a:spLocks noGrp="1"/>
          </p:cNvSpPr>
          <p:nvPr>
            <p:ph type="dt" idx="6"/>
          </p:nvPr>
        </p:nvSpPr>
        <p:spPr/>
        <p:txBody>
          <a:bodyPr/>
          <a:p>
            <a:fld id="{2ED90B5A-8C0F-4EA3-8845-C25C5249551C}" type="datetime1">
              <a:rPr lang="en-IN"/>
              <a:t>06/02/2025</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89" name="" descr=""/>
          <p:cNvPicPr/>
          <p:nvPr/>
        </p:nvPicPr>
        <p:blipFill>
          <a:blip r:embed="rId1"/>
          <a:stretch/>
        </p:blipFill>
        <p:spPr>
          <a:xfrm>
            <a:off x="0" y="0"/>
            <a:ext cx="5820840" cy="4557240"/>
          </a:xfrm>
          <a:prstGeom prst="rect">
            <a:avLst/>
          </a:prstGeom>
          <a:ln w="0">
            <a:noFill/>
          </a:ln>
        </p:spPr>
      </p:pic>
      <p:pic>
        <p:nvPicPr>
          <p:cNvPr id="290" name="" descr=""/>
          <p:cNvPicPr/>
          <p:nvPr/>
        </p:nvPicPr>
        <p:blipFill>
          <a:blip r:embed="rId2"/>
          <a:stretch/>
        </p:blipFill>
        <p:spPr>
          <a:xfrm>
            <a:off x="6141960" y="1644120"/>
            <a:ext cx="3393360" cy="3031200"/>
          </a:xfrm>
          <a:prstGeom prst="rect">
            <a:avLst/>
          </a:prstGeom>
          <a:ln w="0">
            <a:noFill/>
          </a:ln>
        </p:spPr>
      </p:pic>
      <p:sp>
        <p:nvSpPr>
          <p:cNvPr id="3" name="PlaceHolder 2"/>
          <p:cNvSpPr>
            <a:spLocks noGrp="1"/>
          </p:cNvSpPr>
          <p:nvPr>
            <p:ph type="sldNum" idx="5"/>
          </p:nvPr>
        </p:nvSpPr>
        <p:spPr/>
        <p:txBody>
          <a:bodyPr/>
          <a:p>
            <a:fld id="{8F9F1FD1-3B8D-4F27-9FDA-368AC3909663}" type="slidenum">
              <a:t>51</a:t>
            </a:fld>
          </a:p>
        </p:txBody>
      </p:sp>
      <p:sp>
        <p:nvSpPr>
          <p:cNvPr id="4" name="PlaceHolder 3"/>
          <p:cNvSpPr>
            <a:spLocks noGrp="1"/>
          </p:cNvSpPr>
          <p:nvPr>
            <p:ph type="dt" idx="6"/>
          </p:nvPr>
        </p:nvSpPr>
        <p:spPr/>
        <p:txBody>
          <a:bodyPr/>
          <a:p>
            <a:fld id="{EFE234DF-4AFE-462C-83FB-88275D93F0C2}" type="datetime1">
              <a:rPr lang="en-IN"/>
              <a:t>06/02/2025</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JavaScript APIs </a:t>
            </a:r>
            <a:endParaRPr b="0" lang="en-IN" sz="4400" spc="-1" strike="noStrike">
              <a:latin typeface="Arial"/>
            </a:endParaRPr>
          </a:p>
        </p:txBody>
      </p:sp>
      <p:sp>
        <p:nvSpPr>
          <p:cNvPr id="29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293" name="" descr=""/>
          <p:cNvPicPr/>
          <p:nvPr/>
        </p:nvPicPr>
        <p:blipFill>
          <a:blip r:embed="rId1"/>
          <a:stretch/>
        </p:blipFill>
        <p:spPr>
          <a:xfrm>
            <a:off x="360000" y="989280"/>
            <a:ext cx="5839920" cy="3866040"/>
          </a:xfrm>
          <a:prstGeom prst="rect">
            <a:avLst/>
          </a:prstGeom>
          <a:ln w="0">
            <a:noFill/>
          </a:ln>
        </p:spPr>
      </p:pic>
      <p:sp>
        <p:nvSpPr>
          <p:cNvPr id="4" name="PlaceHolder 3"/>
          <p:cNvSpPr>
            <a:spLocks noGrp="1"/>
          </p:cNvSpPr>
          <p:nvPr>
            <p:ph type="sldNum" idx="5"/>
          </p:nvPr>
        </p:nvSpPr>
        <p:spPr/>
        <p:txBody>
          <a:bodyPr/>
          <a:p>
            <a:fld id="{28333A55-3818-439B-8675-A3EECDF7DE60}" type="slidenum">
              <a:t>52</a:t>
            </a:fld>
          </a:p>
        </p:txBody>
      </p:sp>
      <p:sp>
        <p:nvSpPr>
          <p:cNvPr id="5" name="PlaceHolder 4"/>
          <p:cNvSpPr>
            <a:spLocks noGrp="1"/>
          </p:cNvSpPr>
          <p:nvPr>
            <p:ph type="dt" idx="6"/>
          </p:nvPr>
        </p:nvSpPr>
        <p:spPr/>
        <p:txBody>
          <a:bodyPr/>
          <a:p>
            <a:fld id="{3AA900EF-B18B-4857-A81A-02E2FF8212B3}" type="datetime1">
              <a:rPr lang="en-IN"/>
              <a:t>06/02/2025</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When is HTML5 Fully Compliant with All Browsers?</a:t>
            </a:r>
            <a:endParaRPr b="0" lang="en-IN" sz="3200" spc="-1" strike="noStrike">
              <a:latin typeface="Arial"/>
            </a:endParaRPr>
          </a:p>
        </p:txBody>
      </p:sp>
      <p:sp>
        <p:nvSpPr>
          <p:cNvPr id="295"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800" spc="-1" strike="noStrike">
                <a:latin typeface="Arial"/>
              </a:rPr>
              <a:t>HTML5 is supported by most modern browsers like Chrome, Firefox, Edge, Safari, and Opera. However, older versions of Internet Explorer (like IE8) do not support many HTML5 features. Compatibility can vary, but using polyfills (e.g., Modernizr) can bridge the gap for unsupported features.</a:t>
            </a:r>
            <a:endParaRPr b="0" lang="en-IN" sz="2800" spc="-1" strike="noStrike">
              <a:latin typeface="Arial"/>
            </a:endParaRPr>
          </a:p>
        </p:txBody>
      </p:sp>
      <p:sp>
        <p:nvSpPr>
          <p:cNvPr id="4" name="PlaceHolder 3"/>
          <p:cNvSpPr>
            <a:spLocks noGrp="1"/>
          </p:cNvSpPr>
          <p:nvPr>
            <p:ph type="sldNum" idx="5"/>
          </p:nvPr>
        </p:nvSpPr>
        <p:spPr/>
        <p:txBody>
          <a:bodyPr/>
          <a:p>
            <a:fld id="{0BD2C79F-6E46-452D-946B-42AB7449DE60}" type="slidenum">
              <a:t>53</a:t>
            </a:fld>
          </a:p>
        </p:txBody>
      </p:sp>
      <p:sp>
        <p:nvSpPr>
          <p:cNvPr id="5" name="PlaceHolder 4"/>
          <p:cNvSpPr>
            <a:spLocks noGrp="1"/>
          </p:cNvSpPr>
          <p:nvPr>
            <p:ph type="dt" idx="6"/>
          </p:nvPr>
        </p:nvSpPr>
        <p:spPr/>
        <p:txBody>
          <a:bodyPr/>
          <a:p>
            <a:fld id="{DFD5B0F2-170F-49A3-9534-BB377FEDE527}" type="datetime1">
              <a:rPr lang="en-IN"/>
              <a:t>06/02/2025</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Markup Example Before and After HTML5</a:t>
            </a:r>
            <a:endParaRPr b="0" lang="en-IN" sz="3600" spc="-1" strike="noStrike">
              <a:latin typeface="Arial"/>
            </a:endParaRPr>
          </a:p>
        </p:txBody>
      </p:sp>
      <p:sp>
        <p:nvSpPr>
          <p:cNvPr id="29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Before HTML5                                                        After HTML5</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298" name="" descr=""/>
          <p:cNvPicPr/>
          <p:nvPr/>
        </p:nvPicPr>
        <p:blipFill>
          <a:blip r:embed="rId1"/>
          <a:stretch/>
        </p:blipFill>
        <p:spPr>
          <a:xfrm>
            <a:off x="536040" y="1440000"/>
            <a:ext cx="3599280" cy="2143800"/>
          </a:xfrm>
          <a:prstGeom prst="rect">
            <a:avLst/>
          </a:prstGeom>
          <a:ln w="0">
            <a:noFill/>
          </a:ln>
        </p:spPr>
      </p:pic>
      <p:pic>
        <p:nvPicPr>
          <p:cNvPr id="299" name="" descr=""/>
          <p:cNvPicPr/>
          <p:nvPr/>
        </p:nvPicPr>
        <p:blipFill>
          <a:blip r:embed="rId2"/>
          <a:stretch/>
        </p:blipFill>
        <p:spPr>
          <a:xfrm>
            <a:off x="4666680" y="1440000"/>
            <a:ext cx="3515760" cy="2155320"/>
          </a:xfrm>
          <a:prstGeom prst="rect">
            <a:avLst/>
          </a:prstGeom>
          <a:ln w="0">
            <a:noFill/>
          </a:ln>
        </p:spPr>
      </p:pic>
      <p:sp>
        <p:nvSpPr>
          <p:cNvPr id="4" name="PlaceHolder 3"/>
          <p:cNvSpPr>
            <a:spLocks noGrp="1"/>
          </p:cNvSpPr>
          <p:nvPr>
            <p:ph type="sldNum" idx="5"/>
          </p:nvPr>
        </p:nvSpPr>
        <p:spPr/>
        <p:txBody>
          <a:bodyPr/>
          <a:p>
            <a:fld id="{17151A85-3194-40D5-BBD4-E73CF883028E}" type="slidenum">
              <a:t>54</a:t>
            </a:fld>
          </a:p>
        </p:txBody>
      </p:sp>
      <p:sp>
        <p:nvSpPr>
          <p:cNvPr id="5" name="PlaceHolder 4"/>
          <p:cNvSpPr>
            <a:spLocks noGrp="1"/>
          </p:cNvSpPr>
          <p:nvPr>
            <p:ph type="dt" idx="6"/>
          </p:nvPr>
        </p:nvSpPr>
        <p:spPr/>
        <p:txBody>
          <a:bodyPr/>
          <a:p>
            <a:fld id="{04F1B750-A977-4954-A7BA-796DDA203620}" type="datetime1">
              <a:rPr lang="en-IN"/>
              <a:t>06/02/2025</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Detecting HTML5 Features</a:t>
            </a:r>
            <a:endParaRPr b="0" lang="en-IN" sz="4400" spc="-1" strike="noStrike">
              <a:latin typeface="Arial"/>
            </a:endParaRPr>
          </a:p>
        </p:txBody>
      </p:sp>
      <p:sp>
        <p:nvSpPr>
          <p:cNvPr id="301"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02" name="" descr=""/>
          <p:cNvPicPr/>
          <p:nvPr/>
        </p:nvPicPr>
        <p:blipFill>
          <a:blip r:embed="rId1"/>
          <a:stretch/>
        </p:blipFill>
        <p:spPr>
          <a:xfrm>
            <a:off x="0" y="720000"/>
            <a:ext cx="6509880" cy="2994480"/>
          </a:xfrm>
          <a:prstGeom prst="rect">
            <a:avLst/>
          </a:prstGeom>
          <a:ln w="0">
            <a:noFill/>
          </a:ln>
        </p:spPr>
      </p:pic>
      <p:pic>
        <p:nvPicPr>
          <p:cNvPr id="303" name="" descr=""/>
          <p:cNvPicPr/>
          <p:nvPr/>
        </p:nvPicPr>
        <p:blipFill>
          <a:blip r:embed="rId2"/>
          <a:stretch/>
        </p:blipFill>
        <p:spPr>
          <a:xfrm>
            <a:off x="2507760" y="3528720"/>
            <a:ext cx="7207560" cy="2226600"/>
          </a:xfrm>
          <a:prstGeom prst="rect">
            <a:avLst/>
          </a:prstGeom>
          <a:ln w="0">
            <a:noFill/>
          </a:ln>
        </p:spPr>
      </p:pic>
      <p:sp>
        <p:nvSpPr>
          <p:cNvPr id="4" name="PlaceHolder 3"/>
          <p:cNvSpPr>
            <a:spLocks noGrp="1"/>
          </p:cNvSpPr>
          <p:nvPr>
            <p:ph type="sldNum" idx="5"/>
          </p:nvPr>
        </p:nvSpPr>
        <p:spPr/>
        <p:txBody>
          <a:bodyPr/>
          <a:p>
            <a:fld id="{8CE15F1B-6C0F-4300-81E7-0DE56EF37EF6}" type="slidenum">
              <a:t>55</a:t>
            </a:fld>
          </a:p>
        </p:txBody>
      </p:sp>
      <p:sp>
        <p:nvSpPr>
          <p:cNvPr id="5" name="PlaceHolder 4"/>
          <p:cNvSpPr>
            <a:spLocks noGrp="1"/>
          </p:cNvSpPr>
          <p:nvPr>
            <p:ph type="dt" idx="6"/>
          </p:nvPr>
        </p:nvSpPr>
        <p:spPr/>
        <p:txBody>
          <a:bodyPr/>
          <a:p>
            <a:fld id="{E8AC1D30-2112-4408-8550-05AD87681437}" type="datetime1">
              <a:rPr lang="en-IN"/>
              <a:t>06/02/2025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Semantic HTML - What Is Semantic HTML?</a:t>
            </a:r>
            <a:endParaRPr b="0" lang="en-IN" sz="3600" spc="-1" strike="noStrike">
              <a:latin typeface="Arial"/>
            </a:endParaRPr>
          </a:p>
        </p:txBody>
      </p:sp>
      <p:sp>
        <p:nvSpPr>
          <p:cNvPr id="305"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What Is Semantic HTML? : Semantic HTML introduces elements that describe their purpose in the context of a document, making the content more understandable for: Browsers, Search engines, Assistive technologies (e.g., screen readers)</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Benefits of Semantic HTML: Accessibility: Screen readers can better interpret the page structure. SEO: Search engines prioritize meaningful content. Maintainability: Easier for developers to understand and update code.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06" name="" descr=""/>
          <p:cNvPicPr/>
          <p:nvPr/>
        </p:nvPicPr>
        <p:blipFill>
          <a:blip r:embed="rId1"/>
          <a:stretch/>
        </p:blipFill>
        <p:spPr>
          <a:xfrm>
            <a:off x="720000" y="1980000"/>
            <a:ext cx="3576600" cy="1808640"/>
          </a:xfrm>
          <a:prstGeom prst="rect">
            <a:avLst/>
          </a:prstGeom>
          <a:ln w="0">
            <a:noFill/>
          </a:ln>
        </p:spPr>
      </p:pic>
      <p:sp>
        <p:nvSpPr>
          <p:cNvPr id="4" name="PlaceHolder 3"/>
          <p:cNvSpPr>
            <a:spLocks noGrp="1"/>
          </p:cNvSpPr>
          <p:nvPr>
            <p:ph type="sldNum" idx="5"/>
          </p:nvPr>
        </p:nvSpPr>
        <p:spPr/>
        <p:txBody>
          <a:bodyPr/>
          <a:p>
            <a:fld id="{3DE9D374-B6E9-448A-8F7B-F8F271EFD75D}" type="slidenum">
              <a:t>56</a:t>
            </a:fld>
          </a:p>
        </p:txBody>
      </p:sp>
      <p:sp>
        <p:nvSpPr>
          <p:cNvPr id="5" name="PlaceHolder 4"/>
          <p:cNvSpPr>
            <a:spLocks noGrp="1"/>
          </p:cNvSpPr>
          <p:nvPr>
            <p:ph type="dt" idx="6"/>
          </p:nvPr>
        </p:nvSpPr>
        <p:spPr/>
        <p:txBody>
          <a:bodyPr/>
          <a:p>
            <a:fld id="{9F6AF730-3600-4113-9FA3-671CED182A35}" type="datetime1">
              <a:rPr lang="en-IN"/>
              <a:t>06/02/2025</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Auditing a Site for Semantic Issues</a:t>
            </a:r>
            <a:endParaRPr b="0" lang="en-IN" sz="4400" spc="-1" strike="noStrike">
              <a:latin typeface="Arial"/>
            </a:endParaRPr>
          </a:p>
        </p:txBody>
      </p:sp>
      <p:sp>
        <p:nvSpPr>
          <p:cNvPr id="308" name="PlaceHolder 2"/>
          <p:cNvSpPr>
            <a:spLocks noGrp="1"/>
          </p:cNvSpPr>
          <p:nvPr>
            <p:ph/>
          </p:nvPr>
        </p:nvSpPr>
        <p:spPr>
          <a:xfrm>
            <a:off x="360720" y="72072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Auditing a website involves identifying non-semantic elements, improper usage of semantic tags, and opportunities to improve accessibility and SEO.</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Steps to Audit for Semantic Issues: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Examine the Document Outline: Ensure proper use of heading tags (&lt;h1&gt; to &lt;h6&gt;).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for Proper Tag Usage: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Navigation: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Verify Form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Media and Images: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Accessibility and ARIA Roles: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the Main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Using Tools:</a:t>
            </a:r>
            <a:endParaRPr b="0" lang="en-IN" sz="1800" spc="-1" strike="noStrike">
              <a:latin typeface="Arial"/>
            </a:endParaRPr>
          </a:p>
        </p:txBody>
      </p:sp>
      <p:sp>
        <p:nvSpPr>
          <p:cNvPr id="4" name="PlaceHolder 3"/>
          <p:cNvSpPr>
            <a:spLocks noGrp="1"/>
          </p:cNvSpPr>
          <p:nvPr>
            <p:ph type="sldNum" idx="5"/>
          </p:nvPr>
        </p:nvSpPr>
        <p:spPr/>
        <p:txBody>
          <a:bodyPr/>
          <a:p>
            <a:fld id="{53C88898-A8B1-4368-B4E2-B5318C5BF858}" type="slidenum">
              <a:t>57</a:t>
            </a:fld>
          </a:p>
        </p:txBody>
      </p:sp>
      <p:sp>
        <p:nvSpPr>
          <p:cNvPr id="5" name="PlaceHolder 4"/>
          <p:cNvSpPr>
            <a:spLocks noGrp="1"/>
          </p:cNvSpPr>
          <p:nvPr>
            <p:ph type="dt" idx="6"/>
          </p:nvPr>
        </p:nvSpPr>
        <p:spPr/>
        <p:txBody>
          <a:bodyPr/>
          <a:p>
            <a:fld id="{99B625B3-D50C-4D50-B598-FE650110525C}" type="datetime1">
              <a:rPr lang="en-IN"/>
              <a:t>06/02/2025</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HTML Outlines -Outlines in HTML4 vs. HTML5</a:t>
            </a:r>
            <a:endParaRPr b="0" lang="en-IN" sz="3200" spc="-1" strike="noStrike">
              <a:latin typeface="Arial"/>
            </a:endParaRPr>
          </a:p>
        </p:txBody>
      </p:sp>
      <p:sp>
        <p:nvSpPr>
          <p:cNvPr id="310" name="PlaceHolder 2"/>
          <p:cNvSpPr>
            <a:spLocks noGrp="1"/>
          </p:cNvSpPr>
          <p:nvPr>
            <p:ph/>
          </p:nvPr>
        </p:nvSpPr>
        <p:spPr>
          <a:xfrm>
            <a:off x="360000" y="72072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HTML Outlines : </a:t>
            </a:r>
            <a:r>
              <a:rPr b="0" lang="en-IN" sz="1800" spc="-1" strike="noStrike">
                <a:latin typeface="Arial"/>
              </a:rPr>
              <a:t>The HTML document outline defines the hierarchy and structure of a web page. It helps browsers, screen readers, and search engines understand how content is organized, making it critical for accessibility and SEO.</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HTML4 : Relies on proper use of heading tags (&lt;h1&gt; to &lt;h6&gt;) to create a structure.</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HTML5 : Introduces sectioning elements that improve document structure and hierarchy: &lt;article&gt;, &lt;section&gt;, &lt;nav&gt;, &lt;aside&gt;, &lt;header&gt;, &lt;footer&gt;, &lt;main&gt;. </a:t>
            </a:r>
            <a:endParaRPr b="0" lang="en-IN" sz="1800" spc="-1" strike="noStrike">
              <a:latin typeface="Arial"/>
            </a:endParaRPr>
          </a:p>
        </p:txBody>
      </p:sp>
      <p:sp>
        <p:nvSpPr>
          <p:cNvPr id="4" name="PlaceHolder 3"/>
          <p:cNvSpPr>
            <a:spLocks noGrp="1"/>
          </p:cNvSpPr>
          <p:nvPr>
            <p:ph type="sldNum" idx="5"/>
          </p:nvPr>
        </p:nvSpPr>
        <p:spPr/>
        <p:txBody>
          <a:bodyPr/>
          <a:p>
            <a:fld id="{0D58424D-04B0-4F76-A527-6A270BCD03DD}" type="slidenum">
              <a:t>58</a:t>
            </a:fld>
          </a:p>
        </p:txBody>
      </p:sp>
      <p:sp>
        <p:nvSpPr>
          <p:cNvPr id="5" name="PlaceHolder 4"/>
          <p:cNvSpPr>
            <a:spLocks noGrp="1"/>
          </p:cNvSpPr>
          <p:nvPr>
            <p:ph type="dt" idx="6"/>
          </p:nvPr>
        </p:nvSpPr>
        <p:spPr/>
        <p:txBody>
          <a:bodyPr/>
          <a:p>
            <a:fld id="{358FD2AF-13D4-4B92-9B00-338BA706F2DD}" type="datetime1">
              <a:rPr lang="en-IN"/>
              <a:t>06/02/2025</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Text-level Semantic Elements</a:t>
            </a:r>
            <a:endParaRPr b="0" lang="en-IN" sz="4400" spc="-1" strike="noStrike">
              <a:latin typeface="Arial"/>
            </a:endParaRPr>
          </a:p>
        </p:txBody>
      </p:sp>
      <p:sp>
        <p:nvSpPr>
          <p:cNvPr id="312" name="PlaceHolder 2"/>
          <p:cNvSpPr>
            <a:spLocks noGrp="1"/>
          </p:cNvSpPr>
          <p:nvPr>
            <p:ph/>
          </p:nvPr>
        </p:nvSpPr>
        <p:spPr>
          <a:xfrm>
            <a:off x="360000" y="90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Text-Level Semantic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 introduces text-level semantic elements that provide more meaning to inline content. These tags help search engines and assistive technologies understand the purpose of the text.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3" name="" descr=""/>
          <p:cNvPicPr/>
          <p:nvPr/>
        </p:nvPicPr>
        <p:blipFill>
          <a:blip r:embed="rId1"/>
          <a:stretch/>
        </p:blipFill>
        <p:spPr>
          <a:xfrm>
            <a:off x="3060000" y="1800000"/>
            <a:ext cx="3595320" cy="3733560"/>
          </a:xfrm>
          <a:prstGeom prst="rect">
            <a:avLst/>
          </a:prstGeom>
          <a:ln w="0">
            <a:noFill/>
          </a:ln>
        </p:spPr>
      </p:pic>
      <p:sp>
        <p:nvSpPr>
          <p:cNvPr id="4" name="PlaceHolder 3"/>
          <p:cNvSpPr>
            <a:spLocks noGrp="1"/>
          </p:cNvSpPr>
          <p:nvPr>
            <p:ph type="sldNum" idx="5"/>
          </p:nvPr>
        </p:nvSpPr>
        <p:spPr/>
        <p:txBody>
          <a:bodyPr/>
          <a:p>
            <a:fld id="{C191A440-2AFE-43EF-B61E-68EC719E4F7D}" type="slidenum">
              <a:t>59</a:t>
            </a:fld>
          </a:p>
        </p:txBody>
      </p:sp>
      <p:sp>
        <p:nvSpPr>
          <p:cNvPr id="5" name="PlaceHolder 4"/>
          <p:cNvSpPr>
            <a:spLocks noGrp="1"/>
          </p:cNvSpPr>
          <p:nvPr>
            <p:ph type="dt" idx="6"/>
          </p:nvPr>
        </p:nvSpPr>
        <p:spPr/>
        <p:txBody>
          <a:bodyPr/>
          <a:p>
            <a:fld id="{5D2FE59B-5240-4B55-8DE1-27EA7F7EBE69}" type="datetime1">
              <a:rPr lang="en-IN"/>
              <a:t>06/02/2025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60000" y="-48960"/>
            <a:ext cx="9354600" cy="930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8"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&lt;title&gt; --&gt; Specifies the title of the html plage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&lt;meta&gt; --&gt; Provides the meta information.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Link :  Provides external stylesheet reference.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&lt;style&gt; --&gt; Providesthe style fo the html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139" name="" descr=""/>
          <p:cNvPicPr/>
          <p:nvPr/>
        </p:nvPicPr>
        <p:blipFill>
          <a:blip r:embed="rId1"/>
          <a:stretch/>
        </p:blipFill>
        <p:spPr>
          <a:xfrm>
            <a:off x="5734080" y="720000"/>
            <a:ext cx="3080520" cy="550440"/>
          </a:xfrm>
          <a:prstGeom prst="rect">
            <a:avLst/>
          </a:prstGeom>
          <a:ln w="18000">
            <a:noFill/>
          </a:ln>
        </p:spPr>
      </p:pic>
      <p:pic>
        <p:nvPicPr>
          <p:cNvPr id="140" name="" descr=""/>
          <p:cNvPicPr/>
          <p:nvPr/>
        </p:nvPicPr>
        <p:blipFill>
          <a:blip r:embed="rId2"/>
          <a:stretch/>
        </p:blipFill>
        <p:spPr>
          <a:xfrm>
            <a:off x="1183680" y="1980000"/>
            <a:ext cx="7782480" cy="1419120"/>
          </a:xfrm>
          <a:prstGeom prst="rect">
            <a:avLst/>
          </a:prstGeom>
          <a:ln w="18000">
            <a:noFill/>
          </a:ln>
        </p:spPr>
      </p:pic>
      <p:pic>
        <p:nvPicPr>
          <p:cNvPr id="141" name="" descr=""/>
          <p:cNvPicPr/>
          <p:nvPr/>
        </p:nvPicPr>
        <p:blipFill>
          <a:blip r:embed="rId3"/>
          <a:stretch/>
        </p:blipFill>
        <p:spPr>
          <a:xfrm>
            <a:off x="5400000" y="3764160"/>
            <a:ext cx="4674600" cy="530640"/>
          </a:xfrm>
          <a:prstGeom prst="rect">
            <a:avLst/>
          </a:prstGeom>
          <a:ln w="18000">
            <a:noFill/>
          </a:ln>
        </p:spPr>
      </p:pic>
      <p:pic>
        <p:nvPicPr>
          <p:cNvPr id="142" name="" descr=""/>
          <p:cNvPicPr/>
          <p:nvPr/>
        </p:nvPicPr>
        <p:blipFill>
          <a:blip r:embed="rId4"/>
          <a:stretch/>
        </p:blipFill>
        <p:spPr>
          <a:xfrm>
            <a:off x="6300000" y="4327920"/>
            <a:ext cx="2694600" cy="1266120"/>
          </a:xfrm>
          <a:prstGeom prst="rect">
            <a:avLst/>
          </a:prstGeom>
          <a:ln w="18000">
            <a:noFill/>
          </a:ln>
        </p:spPr>
      </p:pic>
      <p:sp>
        <p:nvSpPr>
          <p:cNvPr id="4" name="PlaceHolder 3"/>
          <p:cNvSpPr>
            <a:spLocks noGrp="1"/>
          </p:cNvSpPr>
          <p:nvPr>
            <p:ph type="sldNum" idx="5"/>
          </p:nvPr>
        </p:nvSpPr>
        <p:spPr/>
        <p:txBody>
          <a:bodyPr/>
          <a:p>
            <a:fld id="{0240C5DF-F058-491B-A477-09EE019F2B8E}" type="slidenum">
              <a:t>6</a:t>
            </a:fld>
          </a:p>
        </p:txBody>
      </p:sp>
      <p:sp>
        <p:nvSpPr>
          <p:cNvPr id="5" name="PlaceHolder 4"/>
          <p:cNvSpPr>
            <a:spLocks noGrp="1"/>
          </p:cNvSpPr>
          <p:nvPr>
            <p:ph type="dt" idx="6"/>
          </p:nvPr>
        </p:nvSpPr>
        <p:spPr/>
        <p:txBody>
          <a:bodyPr/>
          <a:p>
            <a:fld id="{86BB7E36-B22C-418C-9161-62FF96E8E780}" type="datetime1">
              <a:rPr lang="en-IN"/>
              <a:t>06/02/2025</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Semantic Forms</a:t>
            </a:r>
            <a:endParaRPr b="0" lang="en-IN" sz="4400" spc="-1" strike="noStrike">
              <a:latin typeface="Arial"/>
            </a:endParaRPr>
          </a:p>
        </p:txBody>
      </p:sp>
      <p:sp>
        <p:nvSpPr>
          <p:cNvPr id="315"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significantly enhances forms with new semantic elements, attributes, and types, improving user experience and accessibility.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Form Elements                                                                New Input Types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Attributes for Improved Semantics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6" name="" descr=""/>
          <p:cNvPicPr/>
          <p:nvPr/>
        </p:nvPicPr>
        <p:blipFill>
          <a:blip r:embed="rId1"/>
          <a:stretch/>
        </p:blipFill>
        <p:spPr>
          <a:xfrm>
            <a:off x="2700000" y="1980000"/>
            <a:ext cx="3055320" cy="1424520"/>
          </a:xfrm>
          <a:prstGeom prst="rect">
            <a:avLst/>
          </a:prstGeom>
          <a:ln w="0">
            <a:noFill/>
          </a:ln>
        </p:spPr>
      </p:pic>
      <p:pic>
        <p:nvPicPr>
          <p:cNvPr id="317" name="" descr=""/>
          <p:cNvPicPr/>
          <p:nvPr/>
        </p:nvPicPr>
        <p:blipFill>
          <a:blip r:embed="rId2"/>
          <a:stretch/>
        </p:blipFill>
        <p:spPr>
          <a:xfrm>
            <a:off x="6210000" y="1978200"/>
            <a:ext cx="3866040" cy="2517120"/>
          </a:xfrm>
          <a:prstGeom prst="rect">
            <a:avLst/>
          </a:prstGeom>
          <a:ln w="0">
            <a:noFill/>
          </a:ln>
        </p:spPr>
      </p:pic>
      <p:pic>
        <p:nvPicPr>
          <p:cNvPr id="318" name="" descr=""/>
          <p:cNvPicPr/>
          <p:nvPr/>
        </p:nvPicPr>
        <p:blipFill>
          <a:blip r:embed="rId3"/>
          <a:stretch/>
        </p:blipFill>
        <p:spPr>
          <a:xfrm>
            <a:off x="3420000" y="3828600"/>
            <a:ext cx="2335320" cy="1829520"/>
          </a:xfrm>
          <a:prstGeom prst="rect">
            <a:avLst/>
          </a:prstGeom>
          <a:ln w="0">
            <a:noFill/>
          </a:ln>
        </p:spPr>
      </p:pic>
      <p:sp>
        <p:nvSpPr>
          <p:cNvPr id="4" name="PlaceHolder 3"/>
          <p:cNvSpPr>
            <a:spLocks noGrp="1"/>
          </p:cNvSpPr>
          <p:nvPr>
            <p:ph type="sldNum" idx="5"/>
          </p:nvPr>
        </p:nvSpPr>
        <p:spPr/>
        <p:txBody>
          <a:bodyPr/>
          <a:p>
            <a:fld id="{0E85BB0E-B045-4B32-907A-A8C68D7230EE}" type="slidenum">
              <a:t>60</a:t>
            </a:fld>
          </a:p>
        </p:txBody>
      </p:sp>
      <p:sp>
        <p:nvSpPr>
          <p:cNvPr id="5" name="PlaceHolder 4"/>
          <p:cNvSpPr>
            <a:spLocks noGrp="1"/>
          </p:cNvSpPr>
          <p:nvPr>
            <p:ph type="dt" idx="6"/>
          </p:nvPr>
        </p:nvSpPr>
        <p:spPr/>
        <p:txBody>
          <a:bodyPr/>
          <a:p>
            <a:fld id="{D8A703F2-1AF7-4333-8702-5B1D289DC420}" type="datetime1">
              <a:rPr lang="en-IN"/>
              <a:t>06/02/2025</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0" name="PlaceHolder 2"/>
          <p:cNvSpPr>
            <a:spLocks noGrp="1"/>
          </p:cNvSpPr>
          <p:nvPr>
            <p:ph/>
          </p:nvPr>
        </p:nvSpPr>
        <p:spPr>
          <a:xfrm>
            <a:off x="540000" y="720720"/>
            <a:ext cx="9354600" cy="431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Forms in HTML5 : </a:t>
            </a:r>
            <a:r>
              <a:rPr b="0" lang="en-IN" sz="1800" spc="-1" strike="noStrike">
                <a:latin typeface="Arial"/>
              </a:rPr>
              <a:t>HTML5 enhances forms with new input types, attributes, and validation features, making them more user-friendly and reducing the need for JavaScript for basic validation.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in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a:t>
            </a:r>
            <a:endParaRPr b="0" lang="en-IN" sz="1800" spc="-1" strike="noStrike">
              <a:latin typeface="Arial"/>
            </a:endParaRPr>
          </a:p>
          <a:p>
            <a:pPr>
              <a:lnSpc>
                <a:spcPct val="100000"/>
              </a:lnSpc>
              <a:buNone/>
            </a:pPr>
            <a:endParaRPr b="0" lang="en-IN" sz="1800" spc="-1" strike="noStrike">
              <a:latin typeface="Arial"/>
            </a:endParaRPr>
          </a:p>
        </p:txBody>
      </p:sp>
      <p:pic>
        <p:nvPicPr>
          <p:cNvPr id="321" name="" descr=""/>
          <p:cNvPicPr/>
          <p:nvPr/>
        </p:nvPicPr>
        <p:blipFill>
          <a:blip r:embed="rId1"/>
          <a:stretch/>
        </p:blipFill>
        <p:spPr>
          <a:xfrm>
            <a:off x="1800000" y="1360800"/>
            <a:ext cx="3219480" cy="3494520"/>
          </a:xfrm>
          <a:prstGeom prst="rect">
            <a:avLst/>
          </a:prstGeom>
          <a:ln w="0">
            <a:noFill/>
          </a:ln>
        </p:spPr>
      </p:pic>
      <p:pic>
        <p:nvPicPr>
          <p:cNvPr id="322" name="" descr=""/>
          <p:cNvPicPr/>
          <p:nvPr/>
        </p:nvPicPr>
        <p:blipFill>
          <a:blip r:embed="rId2"/>
          <a:stretch/>
        </p:blipFill>
        <p:spPr>
          <a:xfrm>
            <a:off x="5323320" y="1514880"/>
            <a:ext cx="3184560" cy="4168440"/>
          </a:xfrm>
          <a:prstGeom prst="rect">
            <a:avLst/>
          </a:prstGeom>
          <a:ln w="0">
            <a:noFill/>
          </a:ln>
        </p:spPr>
      </p:pic>
      <p:sp>
        <p:nvSpPr>
          <p:cNvPr id="4" name="PlaceHolder 3"/>
          <p:cNvSpPr>
            <a:spLocks noGrp="1"/>
          </p:cNvSpPr>
          <p:nvPr>
            <p:ph type="sldNum" idx="5"/>
          </p:nvPr>
        </p:nvSpPr>
        <p:spPr/>
        <p:txBody>
          <a:bodyPr/>
          <a:p>
            <a:fld id="{0F729F08-0DDD-4E0B-92D3-A1EEF9772DD2}" type="slidenum">
              <a:t>61</a:t>
            </a:fld>
          </a:p>
        </p:txBody>
      </p:sp>
      <p:sp>
        <p:nvSpPr>
          <p:cNvPr id="5" name="PlaceHolder 4"/>
          <p:cNvSpPr>
            <a:spLocks noGrp="1"/>
          </p:cNvSpPr>
          <p:nvPr>
            <p:ph type="dt" idx="6"/>
          </p:nvPr>
        </p:nvSpPr>
        <p:spPr/>
        <p:txBody>
          <a:bodyPr/>
          <a:p>
            <a:fld id="{F6602B72-FF27-4DDE-A96C-9DA9681261D7}" type="datetime1">
              <a:rPr lang="en-IN"/>
              <a:t>06/02/2025</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4" name="PlaceHolder 2"/>
          <p:cNvSpPr>
            <a:spLocks noGrp="1"/>
          </p:cNvSpPr>
          <p:nvPr>
            <p:ph/>
          </p:nvPr>
        </p:nvSpPr>
        <p:spPr>
          <a:xfrm>
            <a:off x="540000" y="72072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325" name="" descr=""/>
          <p:cNvPicPr/>
          <p:nvPr/>
        </p:nvPicPr>
        <p:blipFill>
          <a:blip r:embed="rId1"/>
          <a:stretch/>
        </p:blipFill>
        <p:spPr>
          <a:xfrm>
            <a:off x="1252080" y="909360"/>
            <a:ext cx="7661160" cy="4315680"/>
          </a:xfrm>
          <a:prstGeom prst="rect">
            <a:avLst/>
          </a:prstGeom>
          <a:ln w="0">
            <a:noFill/>
          </a:ln>
        </p:spPr>
      </p:pic>
      <p:sp>
        <p:nvSpPr>
          <p:cNvPr id="4" name="PlaceHolder 3"/>
          <p:cNvSpPr>
            <a:spLocks noGrp="1"/>
          </p:cNvSpPr>
          <p:nvPr>
            <p:ph type="sldNum" idx="5"/>
          </p:nvPr>
        </p:nvSpPr>
        <p:spPr/>
        <p:txBody>
          <a:bodyPr/>
          <a:p>
            <a:fld id="{33C8F4F4-B2BA-4D30-A72B-67C6B47F864A}" type="slidenum">
              <a:t>62</a:t>
            </a:fld>
          </a:p>
        </p:txBody>
      </p:sp>
      <p:sp>
        <p:nvSpPr>
          <p:cNvPr id="5" name="PlaceHolder 4"/>
          <p:cNvSpPr>
            <a:spLocks noGrp="1"/>
          </p:cNvSpPr>
          <p:nvPr>
            <p:ph type="dt" idx="6"/>
          </p:nvPr>
        </p:nvSpPr>
        <p:spPr/>
        <p:txBody>
          <a:bodyPr/>
          <a:p>
            <a:fld id="{CC57BB80-20CE-47D3-9BFD-3555C2EAD8E9}" type="datetime1">
              <a:rPr lang="en-IN"/>
              <a:t>06/02/2025</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New Input Types: Markup Review</a:t>
            </a:r>
            <a:endParaRPr b="0" lang="en-IN" sz="4400" spc="-1" strike="noStrike">
              <a:latin typeface="Arial"/>
            </a:endParaRPr>
          </a:p>
        </p:txBody>
      </p:sp>
      <p:sp>
        <p:nvSpPr>
          <p:cNvPr id="32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28" name="" descr=""/>
          <p:cNvPicPr/>
          <p:nvPr/>
        </p:nvPicPr>
        <p:blipFill>
          <a:blip r:embed="rId1"/>
          <a:stretch/>
        </p:blipFill>
        <p:spPr>
          <a:xfrm>
            <a:off x="2165040" y="887400"/>
            <a:ext cx="5390280" cy="4147920"/>
          </a:xfrm>
          <a:prstGeom prst="rect">
            <a:avLst/>
          </a:prstGeom>
          <a:ln w="0">
            <a:noFill/>
          </a:ln>
        </p:spPr>
      </p:pic>
      <p:sp>
        <p:nvSpPr>
          <p:cNvPr id="4" name="PlaceHolder 3"/>
          <p:cNvSpPr>
            <a:spLocks noGrp="1"/>
          </p:cNvSpPr>
          <p:nvPr>
            <p:ph type="sldNum" idx="5"/>
          </p:nvPr>
        </p:nvSpPr>
        <p:spPr/>
        <p:txBody>
          <a:bodyPr/>
          <a:p>
            <a:fld id="{4514781C-D740-4006-9A65-73483FC2EECD}" type="slidenum">
              <a:t>63</a:t>
            </a:fld>
          </a:p>
        </p:txBody>
      </p:sp>
      <p:sp>
        <p:nvSpPr>
          <p:cNvPr id="5" name="PlaceHolder 4"/>
          <p:cNvSpPr>
            <a:spLocks noGrp="1"/>
          </p:cNvSpPr>
          <p:nvPr>
            <p:ph type="dt" idx="6"/>
          </p:nvPr>
        </p:nvSpPr>
        <p:spPr/>
        <p:txBody>
          <a:bodyPr/>
          <a:p>
            <a:fld id="{499A980E-1954-46EB-8AB6-F624295D4D0F}" type="datetime1">
              <a:rPr lang="en-IN"/>
              <a:t>06/02/2025</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New Input Types: In Different Browsers to Native Validation </a:t>
            </a:r>
            <a:endParaRPr b="0" lang="en-IN" sz="2800" spc="-1" strike="noStrike">
              <a:latin typeface="Arial"/>
            </a:endParaRPr>
          </a:p>
        </p:txBody>
      </p:sp>
      <p:sp>
        <p:nvSpPr>
          <p:cNvPr id="33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31" name="" descr=""/>
          <p:cNvPicPr/>
          <p:nvPr/>
        </p:nvPicPr>
        <p:blipFill>
          <a:blip r:embed="rId1"/>
          <a:stretch/>
        </p:blipFill>
        <p:spPr>
          <a:xfrm>
            <a:off x="704880" y="1125720"/>
            <a:ext cx="6670440" cy="2829600"/>
          </a:xfrm>
          <a:prstGeom prst="rect">
            <a:avLst/>
          </a:prstGeom>
          <a:ln w="0">
            <a:noFill/>
          </a:ln>
        </p:spPr>
      </p:pic>
      <p:sp>
        <p:nvSpPr>
          <p:cNvPr id="4" name="PlaceHolder 3"/>
          <p:cNvSpPr>
            <a:spLocks noGrp="1"/>
          </p:cNvSpPr>
          <p:nvPr>
            <p:ph type="sldNum" idx="5"/>
          </p:nvPr>
        </p:nvSpPr>
        <p:spPr/>
        <p:txBody>
          <a:bodyPr/>
          <a:p>
            <a:fld id="{BAE33CAB-058B-4219-A300-55C48CC10113}" type="slidenum">
              <a:t>64</a:t>
            </a:fld>
          </a:p>
        </p:txBody>
      </p:sp>
      <p:sp>
        <p:nvSpPr>
          <p:cNvPr id="5" name="PlaceHolder 4"/>
          <p:cNvSpPr>
            <a:spLocks noGrp="1"/>
          </p:cNvSpPr>
          <p:nvPr>
            <p:ph type="dt" idx="6"/>
          </p:nvPr>
        </p:nvSpPr>
        <p:spPr/>
        <p:txBody>
          <a:bodyPr/>
          <a:p>
            <a:fld id="{AE2ADB40-9EBB-440D-ABA7-872BCE126741}" type="datetime1">
              <a:rPr lang="en-IN"/>
              <a:t>06/02/2025</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the Datalist Tag</a:t>
            </a:r>
            <a:endParaRPr b="0" lang="en-IN" sz="4400" spc="-1" strike="noStrike">
              <a:latin typeface="Arial"/>
            </a:endParaRPr>
          </a:p>
        </p:txBody>
      </p:sp>
      <p:sp>
        <p:nvSpPr>
          <p:cNvPr id="333"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34" name="" descr=""/>
          <p:cNvPicPr/>
          <p:nvPr/>
        </p:nvPicPr>
        <p:blipFill>
          <a:blip r:embed="rId1"/>
          <a:stretch/>
        </p:blipFill>
        <p:spPr>
          <a:xfrm>
            <a:off x="180000" y="720000"/>
            <a:ext cx="8735400" cy="2847240"/>
          </a:xfrm>
          <a:prstGeom prst="rect">
            <a:avLst/>
          </a:prstGeom>
          <a:ln w="0">
            <a:noFill/>
          </a:ln>
        </p:spPr>
      </p:pic>
      <p:pic>
        <p:nvPicPr>
          <p:cNvPr id="335" name="" descr=""/>
          <p:cNvPicPr/>
          <p:nvPr/>
        </p:nvPicPr>
        <p:blipFill>
          <a:blip r:embed="rId2"/>
          <a:stretch/>
        </p:blipFill>
        <p:spPr>
          <a:xfrm>
            <a:off x="4140000" y="3571920"/>
            <a:ext cx="3740760" cy="2071800"/>
          </a:xfrm>
          <a:prstGeom prst="rect">
            <a:avLst/>
          </a:prstGeom>
          <a:ln w="0">
            <a:noFill/>
          </a:ln>
        </p:spPr>
      </p:pic>
      <p:sp>
        <p:nvSpPr>
          <p:cNvPr id="4" name="PlaceHolder 3"/>
          <p:cNvSpPr>
            <a:spLocks noGrp="1"/>
          </p:cNvSpPr>
          <p:nvPr>
            <p:ph type="sldNum" idx="5"/>
          </p:nvPr>
        </p:nvSpPr>
        <p:spPr/>
        <p:txBody>
          <a:bodyPr/>
          <a:p>
            <a:fld id="{E963D798-B301-402D-B566-471EE47C2E7E}" type="slidenum">
              <a:t>65</a:t>
            </a:fld>
          </a:p>
        </p:txBody>
      </p:sp>
      <p:sp>
        <p:nvSpPr>
          <p:cNvPr id="5" name="PlaceHolder 4"/>
          <p:cNvSpPr>
            <a:spLocks noGrp="1"/>
          </p:cNvSpPr>
          <p:nvPr>
            <p:ph type="dt" idx="6"/>
          </p:nvPr>
        </p:nvSpPr>
        <p:spPr/>
        <p:txBody>
          <a:bodyPr/>
          <a:p>
            <a:fld id="{80865B93-23E8-41AF-AEBA-96E8A26C1150}" type="datetime1">
              <a:rPr lang="en-IN"/>
              <a:t>06/02/2025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Working with Pseudo Classes</a:t>
            </a:r>
            <a:endParaRPr b="0" lang="en-IN" sz="4400" spc="-1" strike="noStrike">
              <a:latin typeface="Arial"/>
            </a:endParaRPr>
          </a:p>
        </p:txBody>
      </p:sp>
      <p:sp>
        <p:nvSpPr>
          <p:cNvPr id="33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38" name="" descr=""/>
          <p:cNvPicPr/>
          <p:nvPr/>
        </p:nvPicPr>
        <p:blipFill>
          <a:blip r:embed="rId1"/>
          <a:stretch/>
        </p:blipFill>
        <p:spPr>
          <a:xfrm>
            <a:off x="1667160" y="1541880"/>
            <a:ext cx="6830640" cy="3050640"/>
          </a:xfrm>
          <a:prstGeom prst="rect">
            <a:avLst/>
          </a:prstGeom>
          <a:ln w="0">
            <a:noFill/>
          </a:ln>
        </p:spPr>
      </p:pic>
      <p:sp>
        <p:nvSpPr>
          <p:cNvPr id="4" name="PlaceHolder 3"/>
          <p:cNvSpPr>
            <a:spLocks noGrp="1"/>
          </p:cNvSpPr>
          <p:nvPr>
            <p:ph type="sldNum" idx="5"/>
          </p:nvPr>
        </p:nvSpPr>
        <p:spPr/>
        <p:txBody>
          <a:bodyPr/>
          <a:p>
            <a:fld id="{4B3BCC63-3FD7-4ED9-81E9-9125734B5F98}" type="slidenum">
              <a:t>66</a:t>
            </a:fld>
          </a:p>
        </p:txBody>
      </p:sp>
      <p:sp>
        <p:nvSpPr>
          <p:cNvPr id="5" name="PlaceHolder 4"/>
          <p:cNvSpPr>
            <a:spLocks noGrp="1"/>
          </p:cNvSpPr>
          <p:nvPr>
            <p:ph type="dt" idx="6"/>
          </p:nvPr>
        </p:nvSpPr>
        <p:spPr/>
        <p:txBody>
          <a:bodyPr/>
          <a:p>
            <a:fld id="{49CB44DA-14B4-43E8-B8E9-D4CAFDA81F53}" type="datetime1">
              <a:rPr lang="en-IN"/>
              <a:t>06/02/2025</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Exposing Custom Validation Messages </a:t>
            </a:r>
            <a:endParaRPr b="0" lang="en-IN" sz="4000" spc="-1" strike="noStrike">
              <a:latin typeface="Arial"/>
            </a:endParaRPr>
          </a:p>
        </p:txBody>
      </p:sp>
      <p:sp>
        <p:nvSpPr>
          <p:cNvPr id="34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allows developers to create custom validation messages to enhance user experience by providing meaningful error messages.  HTML </a:t>
            </a:r>
            <a:endParaRPr b="0" lang="en-IN" sz="1800" spc="-1" strike="noStrike">
              <a:latin typeface="Arial"/>
            </a:endParaRPr>
          </a:p>
        </p:txBody>
      </p:sp>
      <p:pic>
        <p:nvPicPr>
          <p:cNvPr id="341" name="" descr=""/>
          <p:cNvPicPr/>
          <p:nvPr/>
        </p:nvPicPr>
        <p:blipFill>
          <a:blip r:embed="rId1"/>
          <a:stretch/>
        </p:blipFill>
        <p:spPr>
          <a:xfrm>
            <a:off x="0" y="1800000"/>
            <a:ext cx="5935680" cy="2934000"/>
          </a:xfrm>
          <a:prstGeom prst="rect">
            <a:avLst/>
          </a:prstGeom>
          <a:ln w="0">
            <a:noFill/>
          </a:ln>
        </p:spPr>
      </p:pic>
      <p:pic>
        <p:nvPicPr>
          <p:cNvPr id="342" name="" descr=""/>
          <p:cNvPicPr/>
          <p:nvPr/>
        </p:nvPicPr>
        <p:blipFill>
          <a:blip r:embed="rId2"/>
          <a:stretch/>
        </p:blipFill>
        <p:spPr>
          <a:xfrm>
            <a:off x="6120000" y="2779560"/>
            <a:ext cx="3933720" cy="1176120"/>
          </a:xfrm>
          <a:prstGeom prst="rect">
            <a:avLst/>
          </a:prstGeom>
          <a:ln w="0">
            <a:noFill/>
          </a:ln>
        </p:spPr>
      </p:pic>
      <p:sp>
        <p:nvSpPr>
          <p:cNvPr id="4" name="PlaceHolder 3"/>
          <p:cNvSpPr>
            <a:spLocks noGrp="1"/>
          </p:cNvSpPr>
          <p:nvPr>
            <p:ph type="sldNum" idx="5"/>
          </p:nvPr>
        </p:nvSpPr>
        <p:spPr/>
        <p:txBody>
          <a:bodyPr/>
          <a:p>
            <a:fld id="{528DF5A6-805A-470C-A14C-7C31A18D9BAA}" type="slidenum">
              <a:t>67</a:t>
            </a:fld>
          </a:p>
        </p:txBody>
      </p:sp>
      <p:sp>
        <p:nvSpPr>
          <p:cNvPr id="5" name="PlaceHolder 4"/>
          <p:cNvSpPr>
            <a:spLocks noGrp="1"/>
          </p:cNvSpPr>
          <p:nvPr>
            <p:ph type="dt" idx="6"/>
          </p:nvPr>
        </p:nvSpPr>
        <p:spPr/>
        <p:txBody>
          <a:bodyPr/>
          <a:p>
            <a:fld id="{97857F52-3360-41A5-8BF2-9E61F0942286}" type="datetime1">
              <a:rPr lang="en-IN"/>
              <a:t>06/02/2025</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Native Validation Rules</a:t>
            </a:r>
            <a:endParaRPr b="0" lang="en-IN" sz="4000" spc="-1" strike="noStrike">
              <a:latin typeface="Arial"/>
            </a:endParaRPr>
          </a:p>
        </p:txBody>
      </p:sp>
      <p:sp>
        <p:nvSpPr>
          <p:cNvPr id="34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45" name="" descr=""/>
          <p:cNvPicPr/>
          <p:nvPr/>
        </p:nvPicPr>
        <p:blipFill>
          <a:blip r:embed="rId1"/>
          <a:stretch/>
        </p:blipFill>
        <p:spPr>
          <a:xfrm>
            <a:off x="139320" y="823680"/>
            <a:ext cx="9886680" cy="2952000"/>
          </a:xfrm>
          <a:prstGeom prst="rect">
            <a:avLst/>
          </a:prstGeom>
          <a:ln w="0">
            <a:noFill/>
          </a:ln>
        </p:spPr>
      </p:pic>
      <p:sp>
        <p:nvSpPr>
          <p:cNvPr id="4" name="PlaceHolder 3"/>
          <p:cNvSpPr>
            <a:spLocks noGrp="1"/>
          </p:cNvSpPr>
          <p:nvPr>
            <p:ph type="sldNum" idx="5"/>
          </p:nvPr>
        </p:nvSpPr>
        <p:spPr/>
        <p:txBody>
          <a:bodyPr/>
          <a:p>
            <a:fld id="{3D896A5C-6F78-4520-90F1-6F5C8B448D1C}" type="slidenum">
              <a:t>68</a:t>
            </a:fld>
          </a:p>
        </p:txBody>
      </p:sp>
      <p:sp>
        <p:nvSpPr>
          <p:cNvPr id="5" name="PlaceHolder 4"/>
          <p:cNvSpPr>
            <a:spLocks noGrp="1"/>
          </p:cNvSpPr>
          <p:nvPr>
            <p:ph type="dt" idx="6"/>
          </p:nvPr>
        </p:nvSpPr>
        <p:spPr/>
        <p:txBody>
          <a:bodyPr/>
          <a:p>
            <a:fld id="{E8FFD725-25EF-4134-ACAD-257581BE8616}" type="datetime1">
              <a:rPr lang="en-IN"/>
              <a:t>06/02/2025</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Custom Validation Rules </a:t>
            </a:r>
            <a:endParaRPr b="0" lang="en-IN" sz="4000" spc="-1" strike="noStrike">
              <a:latin typeface="Arial"/>
            </a:endParaRPr>
          </a:p>
        </p:txBody>
      </p:sp>
      <p:sp>
        <p:nvSpPr>
          <p:cNvPr id="34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48" name="" descr=""/>
          <p:cNvPicPr/>
          <p:nvPr/>
        </p:nvPicPr>
        <p:blipFill>
          <a:blip r:embed="rId1"/>
          <a:stretch/>
        </p:blipFill>
        <p:spPr>
          <a:xfrm>
            <a:off x="127800" y="854640"/>
            <a:ext cx="9909720" cy="1481040"/>
          </a:xfrm>
          <a:prstGeom prst="rect">
            <a:avLst/>
          </a:prstGeom>
          <a:ln w="0">
            <a:noFill/>
          </a:ln>
        </p:spPr>
      </p:pic>
      <p:sp>
        <p:nvSpPr>
          <p:cNvPr id="4" name="PlaceHolder 3"/>
          <p:cNvSpPr>
            <a:spLocks noGrp="1"/>
          </p:cNvSpPr>
          <p:nvPr>
            <p:ph type="sldNum" idx="5"/>
          </p:nvPr>
        </p:nvSpPr>
        <p:spPr/>
        <p:txBody>
          <a:bodyPr/>
          <a:p>
            <a:fld id="{0176D336-0126-4E2E-B3C7-4066B1E641E8}" type="slidenum">
              <a:t>69</a:t>
            </a:fld>
          </a:p>
        </p:txBody>
      </p:sp>
      <p:sp>
        <p:nvSpPr>
          <p:cNvPr id="5" name="PlaceHolder 4"/>
          <p:cNvSpPr>
            <a:spLocks noGrp="1"/>
          </p:cNvSpPr>
          <p:nvPr>
            <p:ph type="dt" idx="6"/>
          </p:nvPr>
        </p:nvSpPr>
        <p:spPr/>
        <p:txBody>
          <a:bodyPr/>
          <a:p>
            <a:fld id="{6600B2FF-ED2B-4896-854E-86962BB8F7C3}" type="datetime1">
              <a:rPr lang="en-IN"/>
              <a:t>06/02/2025</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60000" y="-48960"/>
            <a:ext cx="9354600" cy="930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44" name="PlaceHolder 2"/>
          <p:cNvSpPr>
            <a:spLocks noGrp="1"/>
          </p:cNvSpPr>
          <p:nvPr>
            <p:ph/>
          </p:nvPr>
        </p:nvSpPr>
        <p:spPr>
          <a:xfrm>
            <a:off x="360000" y="72000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145" name="" descr=""/>
          <p:cNvPicPr/>
          <p:nvPr/>
        </p:nvPicPr>
        <p:blipFill>
          <a:blip r:embed="rId1"/>
          <a:stretch/>
        </p:blipFill>
        <p:spPr>
          <a:xfrm>
            <a:off x="774360" y="730080"/>
            <a:ext cx="6060240" cy="4124520"/>
          </a:xfrm>
          <a:prstGeom prst="rect">
            <a:avLst/>
          </a:prstGeom>
          <a:ln w="18000">
            <a:noFill/>
          </a:ln>
        </p:spPr>
      </p:pic>
      <p:sp>
        <p:nvSpPr>
          <p:cNvPr id="4" name="PlaceHolder 3"/>
          <p:cNvSpPr>
            <a:spLocks noGrp="1"/>
          </p:cNvSpPr>
          <p:nvPr>
            <p:ph type="sldNum" idx="5"/>
          </p:nvPr>
        </p:nvSpPr>
        <p:spPr/>
        <p:txBody>
          <a:bodyPr/>
          <a:p>
            <a:fld id="{495EE404-16D6-428E-983F-8095967D471D}" type="slidenum">
              <a:t>7</a:t>
            </a:fld>
          </a:p>
        </p:txBody>
      </p:sp>
      <p:sp>
        <p:nvSpPr>
          <p:cNvPr id="5" name="PlaceHolder 4"/>
          <p:cNvSpPr>
            <a:spLocks noGrp="1"/>
          </p:cNvSpPr>
          <p:nvPr>
            <p:ph type="dt" idx="6"/>
          </p:nvPr>
        </p:nvSpPr>
        <p:spPr/>
        <p:txBody>
          <a:bodyPr/>
          <a:p>
            <a:fld id="{7A135FC2-D07A-4D2B-B3C3-F8E6D37E656F}" type="datetime1">
              <a:rPr lang="en-IN"/>
              <a:t>06/02/2025</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XHTML (Extensible Hypertext Markup Language) is a web markup language designed to extend and improve upon HTML by combining it with the stricter rules of XML (Extensible Markup Language). It provides a more rigorous and structured approach to defining web pages compared to traditional HTML.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HTML                                                      XHTML</a:t>
            </a:r>
            <a:endParaRPr b="0" lang="en-IN" sz="1800" spc="-1" strike="noStrike">
              <a:latin typeface="Arial"/>
            </a:endParaRPr>
          </a:p>
        </p:txBody>
      </p:sp>
      <p:pic>
        <p:nvPicPr>
          <p:cNvPr id="351" name="" descr=""/>
          <p:cNvPicPr/>
          <p:nvPr/>
        </p:nvPicPr>
        <p:blipFill>
          <a:blip r:embed="rId1"/>
          <a:stretch/>
        </p:blipFill>
        <p:spPr>
          <a:xfrm>
            <a:off x="540000" y="2569680"/>
            <a:ext cx="3500640" cy="3096720"/>
          </a:xfrm>
          <a:prstGeom prst="rect">
            <a:avLst/>
          </a:prstGeom>
          <a:ln w="0">
            <a:noFill/>
          </a:ln>
        </p:spPr>
      </p:pic>
      <p:pic>
        <p:nvPicPr>
          <p:cNvPr id="352" name="" descr=""/>
          <p:cNvPicPr/>
          <p:nvPr/>
        </p:nvPicPr>
        <p:blipFill>
          <a:blip r:embed="rId2"/>
          <a:stretch/>
        </p:blipFill>
        <p:spPr>
          <a:xfrm>
            <a:off x="4140000" y="2607480"/>
            <a:ext cx="5791680" cy="1888200"/>
          </a:xfrm>
          <a:prstGeom prst="rect">
            <a:avLst/>
          </a:prstGeom>
          <a:ln w="0">
            <a:noFill/>
          </a:ln>
        </p:spPr>
      </p:pic>
      <p:sp>
        <p:nvSpPr>
          <p:cNvPr id="4" name="PlaceHolder 3"/>
          <p:cNvSpPr>
            <a:spLocks noGrp="1"/>
          </p:cNvSpPr>
          <p:nvPr>
            <p:ph type="sldNum" idx="5"/>
          </p:nvPr>
        </p:nvSpPr>
        <p:spPr/>
        <p:txBody>
          <a:bodyPr/>
          <a:p>
            <a:fld id="{7E70DA1F-4990-4443-A633-E69A73E0F6F1}" type="slidenum">
              <a:t>70</a:t>
            </a:fld>
          </a:p>
        </p:txBody>
      </p:sp>
      <p:sp>
        <p:nvSpPr>
          <p:cNvPr id="5" name="PlaceHolder 4"/>
          <p:cNvSpPr>
            <a:spLocks noGrp="1"/>
          </p:cNvSpPr>
          <p:nvPr>
            <p:ph type="dt" idx="6"/>
          </p:nvPr>
        </p:nvSpPr>
        <p:spPr/>
        <p:txBody>
          <a:bodyPr/>
          <a:p>
            <a:fld id="{20776ABF-0790-4830-B73B-AD8ECF5A09A0}" type="datetime1">
              <a:rPr lang="en-IN"/>
              <a:t>06/02/2025</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55" name="" descr=""/>
          <p:cNvPicPr/>
          <p:nvPr/>
        </p:nvPicPr>
        <p:blipFill>
          <a:blip r:embed="rId1"/>
          <a:stretch/>
        </p:blipFill>
        <p:spPr>
          <a:xfrm>
            <a:off x="1644480" y="846000"/>
            <a:ext cx="6876720" cy="4003560"/>
          </a:xfrm>
          <a:prstGeom prst="rect">
            <a:avLst/>
          </a:prstGeom>
          <a:ln w="0">
            <a:noFill/>
          </a:ln>
        </p:spPr>
      </p:pic>
      <p:sp>
        <p:nvSpPr>
          <p:cNvPr id="4" name="PlaceHolder 3"/>
          <p:cNvSpPr>
            <a:spLocks noGrp="1"/>
          </p:cNvSpPr>
          <p:nvPr>
            <p:ph type="sldNum" idx="5"/>
          </p:nvPr>
        </p:nvSpPr>
        <p:spPr/>
        <p:txBody>
          <a:bodyPr/>
          <a:p>
            <a:fld id="{385935E2-8688-47C4-BAA1-977D1DD3201B}" type="slidenum">
              <a:t>71</a:t>
            </a:fld>
          </a:p>
        </p:txBody>
      </p:sp>
      <p:sp>
        <p:nvSpPr>
          <p:cNvPr id="5" name="PlaceHolder 4"/>
          <p:cNvSpPr>
            <a:spLocks noGrp="1"/>
          </p:cNvSpPr>
          <p:nvPr>
            <p:ph type="dt" idx="6"/>
          </p:nvPr>
        </p:nvSpPr>
        <p:spPr/>
        <p:txBody>
          <a:bodyPr/>
          <a:p>
            <a:fld id="{91BCE37C-5F03-4B2A-8EC7-5E091A74EB51}" type="datetime1">
              <a:rPr lang="en-IN"/>
              <a:t>06/02/2025</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Building with HTML5</a:t>
            </a:r>
            <a:endParaRPr b="0" lang="en-IN" sz="4000" spc="-1" strike="noStrike">
              <a:latin typeface="Arial"/>
            </a:endParaRPr>
          </a:p>
        </p:txBody>
      </p:sp>
      <p:sp>
        <p:nvSpPr>
          <p:cNvPr id="35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58" name="" descr=""/>
          <p:cNvPicPr/>
          <p:nvPr/>
        </p:nvPicPr>
        <p:blipFill>
          <a:blip r:embed="rId1"/>
          <a:stretch/>
        </p:blipFill>
        <p:spPr>
          <a:xfrm>
            <a:off x="180000" y="846000"/>
            <a:ext cx="6670800" cy="2029680"/>
          </a:xfrm>
          <a:prstGeom prst="rect">
            <a:avLst/>
          </a:prstGeom>
          <a:ln w="0">
            <a:noFill/>
          </a:ln>
        </p:spPr>
      </p:pic>
      <p:pic>
        <p:nvPicPr>
          <p:cNvPr id="359" name="" descr=""/>
          <p:cNvPicPr/>
          <p:nvPr/>
        </p:nvPicPr>
        <p:blipFill>
          <a:blip r:embed="rId2"/>
          <a:stretch/>
        </p:blipFill>
        <p:spPr>
          <a:xfrm>
            <a:off x="7020000" y="855360"/>
            <a:ext cx="2449080" cy="2380320"/>
          </a:xfrm>
          <a:prstGeom prst="rect">
            <a:avLst/>
          </a:prstGeom>
          <a:ln w="0">
            <a:noFill/>
          </a:ln>
        </p:spPr>
      </p:pic>
      <p:pic>
        <p:nvPicPr>
          <p:cNvPr id="360" name="" descr=""/>
          <p:cNvPicPr/>
          <p:nvPr/>
        </p:nvPicPr>
        <p:blipFill>
          <a:blip r:embed="rId3"/>
          <a:stretch/>
        </p:blipFill>
        <p:spPr>
          <a:xfrm>
            <a:off x="360000" y="3074400"/>
            <a:ext cx="6449760" cy="1961280"/>
          </a:xfrm>
          <a:prstGeom prst="rect">
            <a:avLst/>
          </a:prstGeom>
          <a:ln w="0">
            <a:noFill/>
          </a:ln>
        </p:spPr>
      </p:pic>
      <p:sp>
        <p:nvSpPr>
          <p:cNvPr id="4" name="PlaceHolder 3"/>
          <p:cNvSpPr>
            <a:spLocks noGrp="1"/>
          </p:cNvSpPr>
          <p:nvPr>
            <p:ph type="sldNum" idx="5"/>
          </p:nvPr>
        </p:nvSpPr>
        <p:spPr/>
        <p:txBody>
          <a:bodyPr/>
          <a:p>
            <a:fld id="{36F11643-1C50-4CE0-AAA4-BC8246E174CB}" type="slidenum">
              <a:t>72</a:t>
            </a:fld>
          </a:p>
        </p:txBody>
      </p:sp>
      <p:sp>
        <p:nvSpPr>
          <p:cNvPr id="5" name="PlaceHolder 4"/>
          <p:cNvSpPr>
            <a:spLocks noGrp="1"/>
          </p:cNvSpPr>
          <p:nvPr>
            <p:ph type="dt" idx="6"/>
          </p:nvPr>
        </p:nvSpPr>
        <p:spPr/>
        <p:txBody>
          <a:bodyPr/>
          <a:p>
            <a:fld id="{5C314920-F25B-4472-BEB9-89DEECCE57DD}" type="datetime1">
              <a:rPr lang="en-IN"/>
              <a:t>06/02/2025</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Audio &amp; Video</a:t>
            </a:r>
            <a:endParaRPr b="0" lang="en-IN" sz="4000" spc="-1" strike="noStrike">
              <a:latin typeface="Arial"/>
            </a:endParaRPr>
          </a:p>
        </p:txBody>
      </p:sp>
      <p:sp>
        <p:nvSpPr>
          <p:cNvPr id="36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Audio and video is demonstrated in the previous session.</a:t>
            </a:r>
            <a:endParaRPr b="0" lang="en-IN" sz="1800" spc="-1" strike="noStrike">
              <a:latin typeface="Arial"/>
            </a:endParaRPr>
          </a:p>
        </p:txBody>
      </p:sp>
      <p:sp>
        <p:nvSpPr>
          <p:cNvPr id="4" name="PlaceHolder 3"/>
          <p:cNvSpPr>
            <a:spLocks noGrp="1"/>
          </p:cNvSpPr>
          <p:nvPr>
            <p:ph type="sldNum" idx="5"/>
          </p:nvPr>
        </p:nvSpPr>
        <p:spPr/>
        <p:txBody>
          <a:bodyPr/>
          <a:p>
            <a:fld id="{9809F753-613D-4291-9BA5-F6679E56F302}" type="slidenum">
              <a:t>73</a:t>
            </a:fld>
          </a:p>
        </p:txBody>
      </p:sp>
      <p:sp>
        <p:nvSpPr>
          <p:cNvPr id="5" name="PlaceHolder 4"/>
          <p:cNvSpPr>
            <a:spLocks noGrp="1"/>
          </p:cNvSpPr>
          <p:nvPr>
            <p:ph type="dt" idx="6"/>
          </p:nvPr>
        </p:nvSpPr>
        <p:spPr/>
        <p:txBody>
          <a:bodyPr/>
          <a:p>
            <a:fld id="{2DB0B675-6A04-4B34-AF33-15A7C2A5A56A}" type="datetime1">
              <a:rPr lang="en-IN"/>
              <a:t>06/02/2025</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HTML5 Video Captions </a:t>
            </a:r>
            <a:endParaRPr b="0" lang="en-IN" sz="4000" spc="-1" strike="noStrike">
              <a:latin typeface="Arial"/>
            </a:endParaRPr>
          </a:p>
        </p:txBody>
      </p:sp>
      <p:sp>
        <p:nvSpPr>
          <p:cNvPr id="36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800" spc="-1" strike="noStrike">
                <a:latin typeface="Arial"/>
              </a:rPr>
              <a:t>HTML5 Video Captions : </a:t>
            </a:r>
            <a:r>
              <a:rPr b="0" lang="en-IN" sz="2800" spc="-1" strike="noStrike">
                <a:latin typeface="Arial"/>
              </a:rPr>
              <a:t>HTML5 supports adding captions or subtitles to videos using the &lt;track&gt; element. This is useful for accessibility, allowing viewers to understand video content even if they are hearing-impaired or do not understand the spoken language.</a:t>
            </a:r>
            <a:endParaRPr b="0" lang="en-IN" sz="2800" spc="-1" strike="noStrike">
              <a:latin typeface="Arial"/>
            </a:endParaRPr>
          </a:p>
        </p:txBody>
      </p:sp>
      <p:sp>
        <p:nvSpPr>
          <p:cNvPr id="4" name="PlaceHolder 3"/>
          <p:cNvSpPr>
            <a:spLocks noGrp="1"/>
          </p:cNvSpPr>
          <p:nvPr>
            <p:ph type="sldNum" idx="5"/>
          </p:nvPr>
        </p:nvSpPr>
        <p:spPr/>
        <p:txBody>
          <a:bodyPr/>
          <a:p>
            <a:fld id="{B2E40347-71E2-4BDC-B770-7B17370A318E}" type="slidenum">
              <a:t>74</a:t>
            </a:fld>
          </a:p>
        </p:txBody>
      </p:sp>
      <p:sp>
        <p:nvSpPr>
          <p:cNvPr id="5" name="PlaceHolder 4"/>
          <p:cNvSpPr>
            <a:spLocks noGrp="1"/>
          </p:cNvSpPr>
          <p:nvPr>
            <p:ph type="dt" idx="6"/>
          </p:nvPr>
        </p:nvSpPr>
        <p:spPr/>
        <p:txBody>
          <a:bodyPr/>
          <a:p>
            <a:fld id="{5118C04A-A863-46FB-AE53-946BCCFD8BED}" type="datetime1">
              <a:rPr lang="en-IN"/>
              <a:t>06/02/2025</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Styling with CSS: Overview and Techniques : CSS (Cascading Style Sheets) is used to style HTML content, enabling developers to control the layout, colors, fonts, and overall design of web pages.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Overview of CSS : What is CSS? : CSS describes how HTML elements should be displayed on the screen or in other media.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Types of CSS: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Inline CSS:</a:t>
            </a:r>
            <a:r>
              <a:rPr b="0" lang="en-IN" sz="1800" spc="-1" strike="noStrike">
                <a:latin typeface="Arial"/>
              </a:rPr>
              <a:t> Applied directly to HTML elements using the style attribute.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Example: &lt;p style="color: blue;"&gt;Hello World&lt;/p&gt;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Internal CSS:</a:t>
            </a:r>
            <a:r>
              <a:rPr b="0" lang="en-IN" sz="1800" spc="-1" strike="noStrike">
                <a:latin typeface="Arial"/>
              </a:rPr>
              <a:t> Written within a &lt;style&gt; tag in the &lt;head&gt; of an HTML document.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67" name="" descr=""/>
          <p:cNvPicPr/>
          <p:nvPr/>
        </p:nvPicPr>
        <p:blipFill>
          <a:blip r:embed="rId1"/>
          <a:stretch/>
        </p:blipFill>
        <p:spPr>
          <a:xfrm>
            <a:off x="1800000" y="3600000"/>
            <a:ext cx="1839240" cy="1671840"/>
          </a:xfrm>
          <a:prstGeom prst="rect">
            <a:avLst/>
          </a:prstGeom>
          <a:ln w="0">
            <a:noFill/>
          </a:ln>
        </p:spPr>
      </p:pic>
      <p:sp>
        <p:nvSpPr>
          <p:cNvPr id="4" name="PlaceHolder 3"/>
          <p:cNvSpPr>
            <a:spLocks noGrp="1"/>
          </p:cNvSpPr>
          <p:nvPr>
            <p:ph type="sldNum" idx="5"/>
          </p:nvPr>
        </p:nvSpPr>
        <p:spPr/>
        <p:txBody>
          <a:bodyPr/>
          <a:p>
            <a:fld id="{E815BBA4-0C8E-49AC-BBAE-37580775470D}" type="slidenum">
              <a:t>75</a:t>
            </a:fld>
          </a:p>
        </p:txBody>
      </p:sp>
      <p:sp>
        <p:nvSpPr>
          <p:cNvPr id="5" name="PlaceHolder 4"/>
          <p:cNvSpPr>
            <a:spLocks noGrp="1"/>
          </p:cNvSpPr>
          <p:nvPr>
            <p:ph type="dt" idx="6"/>
          </p:nvPr>
        </p:nvSpPr>
        <p:spPr/>
        <p:txBody>
          <a:bodyPr/>
          <a:p>
            <a:fld id="{20D958C0-4F8B-45BE-AB94-8ABEE556DB96}" type="datetime1">
              <a:rPr lang="en-IN"/>
              <a:t>06/02/2025</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9" name="PlaceHolder 2"/>
          <p:cNvSpPr>
            <a:spLocks noGrp="1"/>
          </p:cNvSpPr>
          <p:nvPr>
            <p:ph/>
          </p:nvPr>
        </p:nvSpPr>
        <p:spPr>
          <a:xfrm>
            <a:off x="360000" y="900000"/>
            <a:ext cx="9354600" cy="359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External CSS: Written in a separate .css file and linked to the HTML using a &lt;link&gt; tag.</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a:t>
            </a:r>
            <a:endParaRPr b="0" lang="en-IN" sz="3200" spc="-1" strike="noStrike">
              <a:latin typeface="Arial"/>
            </a:endParaRPr>
          </a:p>
        </p:txBody>
      </p:sp>
      <p:pic>
        <p:nvPicPr>
          <p:cNvPr id="370" name="" descr=""/>
          <p:cNvPicPr/>
          <p:nvPr/>
        </p:nvPicPr>
        <p:blipFill>
          <a:blip r:embed="rId1"/>
          <a:stretch/>
        </p:blipFill>
        <p:spPr>
          <a:xfrm>
            <a:off x="0" y="2548440"/>
            <a:ext cx="5946120" cy="1947240"/>
          </a:xfrm>
          <a:prstGeom prst="rect">
            <a:avLst/>
          </a:prstGeom>
          <a:ln w="0">
            <a:noFill/>
          </a:ln>
        </p:spPr>
      </p:pic>
      <p:pic>
        <p:nvPicPr>
          <p:cNvPr id="371" name="" descr=""/>
          <p:cNvPicPr/>
          <p:nvPr/>
        </p:nvPicPr>
        <p:blipFill>
          <a:blip r:embed="rId2"/>
          <a:stretch/>
        </p:blipFill>
        <p:spPr>
          <a:xfrm>
            <a:off x="6294240" y="2705040"/>
            <a:ext cx="3241440" cy="1610640"/>
          </a:xfrm>
          <a:prstGeom prst="rect">
            <a:avLst/>
          </a:prstGeom>
          <a:ln w="0">
            <a:noFill/>
          </a:ln>
        </p:spPr>
      </p:pic>
      <p:pic>
        <p:nvPicPr>
          <p:cNvPr id="372" name="" descr=""/>
          <p:cNvPicPr/>
          <p:nvPr/>
        </p:nvPicPr>
        <p:blipFill>
          <a:blip r:embed="rId3"/>
          <a:stretch/>
        </p:blipFill>
        <p:spPr>
          <a:xfrm>
            <a:off x="628200" y="4500000"/>
            <a:ext cx="8187480" cy="1328760"/>
          </a:xfrm>
          <a:prstGeom prst="rect">
            <a:avLst/>
          </a:prstGeom>
          <a:ln w="0">
            <a:noFill/>
          </a:ln>
        </p:spPr>
      </p:pic>
      <p:sp>
        <p:nvSpPr>
          <p:cNvPr id="4" name="PlaceHolder 3"/>
          <p:cNvSpPr>
            <a:spLocks noGrp="1"/>
          </p:cNvSpPr>
          <p:nvPr>
            <p:ph type="sldNum" idx="5"/>
          </p:nvPr>
        </p:nvSpPr>
        <p:spPr/>
        <p:txBody>
          <a:bodyPr/>
          <a:p>
            <a:fld id="{D12BB32E-FDE5-4195-91FF-2277B7A06EEA}" type="slidenum">
              <a:t>76</a:t>
            </a:fld>
          </a:p>
        </p:txBody>
      </p:sp>
      <p:sp>
        <p:nvSpPr>
          <p:cNvPr id="5" name="PlaceHolder 4"/>
          <p:cNvSpPr>
            <a:spLocks noGrp="1"/>
          </p:cNvSpPr>
          <p:nvPr>
            <p:ph type="dt" idx="6"/>
          </p:nvPr>
        </p:nvSpPr>
        <p:spPr/>
        <p:txBody>
          <a:bodyPr/>
          <a:p>
            <a:fld id="{C049AC82-B819-47DB-983F-778529D51546}" type="datetime1">
              <a:rPr lang="en-IN"/>
              <a:t>06/02/2025</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Adding CSS and How</a:t>
            </a:r>
            <a:endParaRPr b="0" lang="en-IN" sz="4000" spc="-1" strike="noStrike">
              <a:latin typeface="Arial"/>
            </a:endParaRPr>
          </a:p>
        </p:txBody>
      </p:sp>
      <p:sp>
        <p:nvSpPr>
          <p:cNvPr id="374"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75" name="" descr=""/>
          <p:cNvPicPr/>
          <p:nvPr/>
        </p:nvPicPr>
        <p:blipFill>
          <a:blip r:embed="rId1"/>
          <a:stretch/>
        </p:blipFill>
        <p:spPr>
          <a:xfrm>
            <a:off x="720000" y="1080000"/>
            <a:ext cx="9331560" cy="3415680"/>
          </a:xfrm>
          <a:prstGeom prst="rect">
            <a:avLst/>
          </a:prstGeom>
          <a:ln w="0">
            <a:noFill/>
          </a:ln>
        </p:spPr>
      </p:pic>
      <p:sp>
        <p:nvSpPr>
          <p:cNvPr id="4" name="PlaceHolder 3"/>
          <p:cNvSpPr>
            <a:spLocks noGrp="1"/>
          </p:cNvSpPr>
          <p:nvPr>
            <p:ph type="sldNum" idx="5"/>
          </p:nvPr>
        </p:nvSpPr>
        <p:spPr/>
        <p:txBody>
          <a:bodyPr/>
          <a:p>
            <a:fld id="{96F70DA4-97E6-4411-A4A7-5A8350116572}" type="slidenum">
              <a:t>77</a:t>
            </a:fld>
          </a:p>
        </p:txBody>
      </p:sp>
      <p:sp>
        <p:nvSpPr>
          <p:cNvPr id="5" name="PlaceHolder 4"/>
          <p:cNvSpPr>
            <a:spLocks noGrp="1"/>
          </p:cNvSpPr>
          <p:nvPr>
            <p:ph type="dt" idx="6"/>
          </p:nvPr>
        </p:nvSpPr>
        <p:spPr/>
        <p:txBody>
          <a:bodyPr/>
          <a:p>
            <a:fld id="{9D8131A2-2A30-46CF-841E-D7A377CE657E}" type="datetime1">
              <a:rPr lang="en-IN"/>
              <a:t>06/02/2025</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Fonts</a:t>
            </a:r>
            <a:endParaRPr b="0" lang="en-IN" sz="4000" spc="-1" strike="noStrike">
              <a:latin typeface="Arial"/>
            </a:endParaRPr>
          </a:p>
        </p:txBody>
      </p:sp>
      <p:sp>
        <p:nvSpPr>
          <p:cNvPr id="37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78" name="" descr=""/>
          <p:cNvPicPr/>
          <p:nvPr/>
        </p:nvPicPr>
        <p:blipFill>
          <a:blip r:embed="rId1"/>
          <a:stretch/>
        </p:blipFill>
        <p:spPr>
          <a:xfrm>
            <a:off x="272160" y="900000"/>
            <a:ext cx="7463520" cy="3157560"/>
          </a:xfrm>
          <a:prstGeom prst="rect">
            <a:avLst/>
          </a:prstGeom>
          <a:ln w="0">
            <a:noFill/>
          </a:ln>
        </p:spPr>
      </p:pic>
      <p:sp>
        <p:nvSpPr>
          <p:cNvPr id="4" name="PlaceHolder 3"/>
          <p:cNvSpPr>
            <a:spLocks noGrp="1"/>
          </p:cNvSpPr>
          <p:nvPr>
            <p:ph type="sldNum" idx="5"/>
          </p:nvPr>
        </p:nvSpPr>
        <p:spPr/>
        <p:txBody>
          <a:bodyPr/>
          <a:p>
            <a:fld id="{0B381ABD-1E43-4BF7-84C2-7BBDCAD0E9A1}" type="slidenum">
              <a:t>78</a:t>
            </a:fld>
          </a:p>
        </p:txBody>
      </p:sp>
      <p:sp>
        <p:nvSpPr>
          <p:cNvPr id="5" name="PlaceHolder 4"/>
          <p:cNvSpPr>
            <a:spLocks noGrp="1"/>
          </p:cNvSpPr>
          <p:nvPr>
            <p:ph type="dt" idx="6"/>
          </p:nvPr>
        </p:nvSpPr>
        <p:spPr/>
        <p:txBody>
          <a:bodyPr/>
          <a:p>
            <a:fld id="{26FCD342-96D6-4F55-914E-A755B2876178}" type="datetime1">
              <a:rPr lang="en-IN"/>
              <a:t>06/02/2025</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Colors</a:t>
            </a:r>
            <a:endParaRPr b="0" lang="en-IN" sz="4000" spc="-1" strike="noStrike">
              <a:latin typeface="Arial"/>
            </a:endParaRPr>
          </a:p>
        </p:txBody>
      </p:sp>
      <p:sp>
        <p:nvSpPr>
          <p:cNvPr id="380"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400" spc="-1" strike="noStrike">
                <a:latin typeface="Arial"/>
              </a:rPr>
              <a:t>Color and background-color can be used to set the color and background color.</a:t>
            </a:r>
            <a:endParaRPr b="0" lang="en-IN" sz="4400" spc="-1" strike="noStrike">
              <a:latin typeface="Arial"/>
            </a:endParaRPr>
          </a:p>
        </p:txBody>
      </p:sp>
      <p:sp>
        <p:nvSpPr>
          <p:cNvPr id="4" name="PlaceHolder 3"/>
          <p:cNvSpPr>
            <a:spLocks noGrp="1"/>
          </p:cNvSpPr>
          <p:nvPr>
            <p:ph type="sldNum" idx="5"/>
          </p:nvPr>
        </p:nvSpPr>
        <p:spPr/>
        <p:txBody>
          <a:bodyPr/>
          <a:p>
            <a:fld id="{E3ADD4E3-F3D7-4AF4-9845-79F67743BF44}" type="slidenum">
              <a:t>79</a:t>
            </a:fld>
          </a:p>
        </p:txBody>
      </p:sp>
      <p:sp>
        <p:nvSpPr>
          <p:cNvPr id="5" name="PlaceHolder 4"/>
          <p:cNvSpPr>
            <a:spLocks noGrp="1"/>
          </p:cNvSpPr>
          <p:nvPr>
            <p:ph type="dt" idx="6"/>
          </p:nvPr>
        </p:nvSpPr>
        <p:spPr/>
        <p:txBody>
          <a:bodyPr/>
          <a:p>
            <a:fld id="{5CEB51F3-214D-4C48-AE71-AD325BB8145D}" type="datetime1">
              <a:rPr lang="en-IN"/>
              <a:t>06/02/2025</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body element</a:t>
            </a:r>
            <a:endParaRPr b="0" lang="en-IN" sz="3300" spc="-1" strike="noStrike">
              <a:latin typeface="Arial"/>
            </a:endParaRPr>
          </a:p>
        </p:txBody>
      </p:sp>
      <p:sp>
        <p:nvSpPr>
          <p:cNvPr id="147"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&lt;body&gt; element in HTML represents the content of the document that is visible to the user in the web browser. It is one of the core elements in an HTML document and is used to define everything that should appear as part of the webpage, such as text, images, videos, forms, links, and other interactive elements.</a:t>
            </a:r>
            <a:endParaRPr b="0" lang="en-IN" sz="2400" spc="-1" strike="noStrike">
              <a:latin typeface="Arial"/>
            </a:endParaRPr>
          </a:p>
        </p:txBody>
      </p:sp>
      <p:sp>
        <p:nvSpPr>
          <p:cNvPr id="4" name="PlaceHolder 3"/>
          <p:cNvSpPr>
            <a:spLocks noGrp="1"/>
          </p:cNvSpPr>
          <p:nvPr>
            <p:ph type="sldNum" idx="5"/>
          </p:nvPr>
        </p:nvSpPr>
        <p:spPr/>
        <p:txBody>
          <a:bodyPr/>
          <a:p>
            <a:fld id="{BE845D0F-53BB-4F11-AC3D-235CAE540B32}" type="slidenum">
              <a:t>8</a:t>
            </a:fld>
          </a:p>
        </p:txBody>
      </p:sp>
      <p:sp>
        <p:nvSpPr>
          <p:cNvPr id="5" name="PlaceHolder 4"/>
          <p:cNvSpPr>
            <a:spLocks noGrp="1"/>
          </p:cNvSpPr>
          <p:nvPr>
            <p:ph type="dt" idx="6"/>
          </p:nvPr>
        </p:nvSpPr>
        <p:spPr/>
        <p:txBody>
          <a:bodyPr/>
          <a:p>
            <a:fld id="{4CA9F42B-AEA6-4CCF-AB92-89D11A4BAA02}" type="datetime1">
              <a:rPr lang="en-IN"/>
              <a:t>06/02/2025</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Shadowing </a:t>
            </a:r>
            <a:endParaRPr b="0" lang="en-IN" sz="4000" spc="-1" strike="noStrike">
              <a:latin typeface="Arial"/>
            </a:endParaRPr>
          </a:p>
        </p:txBody>
      </p:sp>
      <p:sp>
        <p:nvSpPr>
          <p:cNvPr id="382"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83" name="" descr=""/>
          <p:cNvPicPr/>
          <p:nvPr/>
        </p:nvPicPr>
        <p:blipFill>
          <a:blip r:embed="rId1"/>
          <a:stretch/>
        </p:blipFill>
        <p:spPr>
          <a:xfrm>
            <a:off x="55080" y="736560"/>
            <a:ext cx="5160600" cy="4659120"/>
          </a:xfrm>
          <a:prstGeom prst="rect">
            <a:avLst/>
          </a:prstGeom>
          <a:ln w="0">
            <a:noFill/>
          </a:ln>
        </p:spPr>
      </p:pic>
      <p:pic>
        <p:nvPicPr>
          <p:cNvPr id="384" name="" descr=""/>
          <p:cNvPicPr/>
          <p:nvPr/>
        </p:nvPicPr>
        <p:blipFill>
          <a:blip r:embed="rId2"/>
          <a:stretch/>
        </p:blipFill>
        <p:spPr>
          <a:xfrm>
            <a:off x="5407200" y="1154880"/>
            <a:ext cx="4308480" cy="4060800"/>
          </a:xfrm>
          <a:prstGeom prst="rect">
            <a:avLst/>
          </a:prstGeom>
          <a:ln w="0">
            <a:noFill/>
          </a:ln>
        </p:spPr>
      </p:pic>
      <p:sp>
        <p:nvSpPr>
          <p:cNvPr id="4" name="PlaceHolder 3"/>
          <p:cNvSpPr>
            <a:spLocks noGrp="1"/>
          </p:cNvSpPr>
          <p:nvPr>
            <p:ph type="sldNum" idx="5"/>
          </p:nvPr>
        </p:nvSpPr>
        <p:spPr/>
        <p:txBody>
          <a:bodyPr/>
          <a:p>
            <a:fld id="{2B665C91-9673-48B1-9CA3-1883CDC221F1}" type="slidenum">
              <a:t>80</a:t>
            </a:fld>
          </a:p>
        </p:txBody>
      </p:sp>
      <p:sp>
        <p:nvSpPr>
          <p:cNvPr id="5" name="PlaceHolder 4"/>
          <p:cNvSpPr>
            <a:spLocks noGrp="1"/>
          </p:cNvSpPr>
          <p:nvPr>
            <p:ph type="dt" idx="6"/>
          </p:nvPr>
        </p:nvSpPr>
        <p:spPr/>
        <p:txBody>
          <a:bodyPr/>
          <a:p>
            <a:fld id="{65CE70AA-1365-4C34-B292-125940B5D70B}" type="datetime1">
              <a:rPr lang="en-IN"/>
              <a:t>06/02/2025</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Rounded Corners</a:t>
            </a:r>
            <a:endParaRPr b="0" lang="en-IN" sz="4000" spc="-1" strike="noStrike">
              <a:latin typeface="Arial"/>
            </a:endParaRPr>
          </a:p>
        </p:txBody>
      </p:sp>
      <p:sp>
        <p:nvSpPr>
          <p:cNvPr id="386"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Border-radius is used for rounded corners.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sp>
        <p:nvSpPr>
          <p:cNvPr id="4" name="PlaceHolder 3"/>
          <p:cNvSpPr>
            <a:spLocks noGrp="1"/>
          </p:cNvSpPr>
          <p:nvPr>
            <p:ph type="sldNum" idx="5"/>
          </p:nvPr>
        </p:nvSpPr>
        <p:spPr/>
        <p:txBody>
          <a:bodyPr/>
          <a:p>
            <a:fld id="{41E5122E-D361-4AC9-87E0-0D21347FF117}" type="slidenum">
              <a:t>81</a:t>
            </a:fld>
          </a:p>
        </p:txBody>
      </p:sp>
      <p:sp>
        <p:nvSpPr>
          <p:cNvPr id="5" name="PlaceHolder 4"/>
          <p:cNvSpPr>
            <a:spLocks noGrp="1"/>
          </p:cNvSpPr>
          <p:nvPr>
            <p:ph type="dt" idx="6"/>
          </p:nvPr>
        </p:nvSpPr>
        <p:spPr/>
        <p:txBody>
          <a:bodyPr/>
          <a:p>
            <a:fld id="{AFD4538E-F972-4DF6-A5DB-5A840523FB35}" type="datetime1">
              <a:rPr lang="en-IN"/>
              <a:t>06/02/2025</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Gradients</a:t>
            </a:r>
            <a:endParaRPr b="0" lang="en-IN" sz="4000" spc="-1" strike="noStrike">
              <a:latin typeface="Arial"/>
            </a:endParaRPr>
          </a:p>
        </p:txBody>
      </p:sp>
      <p:sp>
        <p:nvSpPr>
          <p:cNvPr id="388"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89" name="" descr=""/>
          <p:cNvPicPr/>
          <p:nvPr/>
        </p:nvPicPr>
        <p:blipFill>
          <a:blip r:embed="rId1"/>
          <a:stretch/>
        </p:blipFill>
        <p:spPr>
          <a:xfrm>
            <a:off x="-3600" y="720000"/>
            <a:ext cx="5759280" cy="3382920"/>
          </a:xfrm>
          <a:prstGeom prst="rect">
            <a:avLst/>
          </a:prstGeom>
          <a:ln w="0">
            <a:noFill/>
          </a:ln>
        </p:spPr>
      </p:pic>
      <p:pic>
        <p:nvPicPr>
          <p:cNvPr id="390" name="" descr=""/>
          <p:cNvPicPr/>
          <p:nvPr/>
        </p:nvPicPr>
        <p:blipFill>
          <a:blip r:embed="rId2"/>
          <a:stretch/>
        </p:blipFill>
        <p:spPr>
          <a:xfrm>
            <a:off x="5580000" y="720000"/>
            <a:ext cx="4034160" cy="4133160"/>
          </a:xfrm>
          <a:prstGeom prst="rect">
            <a:avLst/>
          </a:prstGeom>
          <a:ln w="0">
            <a:noFill/>
          </a:ln>
        </p:spPr>
      </p:pic>
      <p:sp>
        <p:nvSpPr>
          <p:cNvPr id="4" name="PlaceHolder 3"/>
          <p:cNvSpPr>
            <a:spLocks noGrp="1"/>
          </p:cNvSpPr>
          <p:nvPr>
            <p:ph type="sldNum" idx="5"/>
          </p:nvPr>
        </p:nvSpPr>
        <p:spPr/>
        <p:txBody>
          <a:bodyPr/>
          <a:p>
            <a:fld id="{98E52268-04AA-42FA-A80F-8FDC1F75AE1B}" type="slidenum">
              <a:t>82</a:t>
            </a:fld>
          </a:p>
        </p:txBody>
      </p:sp>
      <p:sp>
        <p:nvSpPr>
          <p:cNvPr id="5" name="PlaceHolder 4"/>
          <p:cNvSpPr>
            <a:spLocks noGrp="1"/>
          </p:cNvSpPr>
          <p:nvPr>
            <p:ph type="dt" idx="6"/>
          </p:nvPr>
        </p:nvSpPr>
        <p:spPr/>
        <p:txBody>
          <a:bodyPr/>
          <a:p>
            <a:fld id="{0F4EFC47-FB97-46CE-8D92-C034AB4D2641}" type="datetime1">
              <a:rPr lang="en-IN"/>
              <a:t>06/02/2025</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Transform is used in css for transformation.  Couple of options are there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1. Translate (x,y) --&gt; Moves the images by so many pixels.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2. rotate (xdeg, y deg) --&gt; Rotates xdeg and y 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3. skew(xdeg, ydeg)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4. scale (5,5) --&gt; scales by 5 in x and 5 in y.</a:t>
            </a:r>
            <a:endParaRPr b="0" lang="en-IN" sz="2400" spc="-1" strike="noStrike">
              <a:latin typeface="Arial"/>
            </a:endParaRPr>
          </a:p>
        </p:txBody>
      </p:sp>
      <p:sp>
        <p:nvSpPr>
          <p:cNvPr id="4" name="PlaceHolder 3"/>
          <p:cNvSpPr>
            <a:spLocks noGrp="1"/>
          </p:cNvSpPr>
          <p:nvPr>
            <p:ph type="sldNum" idx="5"/>
          </p:nvPr>
        </p:nvSpPr>
        <p:spPr/>
        <p:txBody>
          <a:bodyPr/>
          <a:p>
            <a:fld id="{D19A9253-442B-484F-8360-8ACC1025041A}" type="slidenum">
              <a:t>83</a:t>
            </a:fld>
          </a:p>
        </p:txBody>
      </p:sp>
      <p:sp>
        <p:nvSpPr>
          <p:cNvPr id="5" name="PlaceHolder 4"/>
          <p:cNvSpPr>
            <a:spLocks noGrp="1"/>
          </p:cNvSpPr>
          <p:nvPr>
            <p:ph type="dt" idx="6"/>
          </p:nvPr>
        </p:nvSpPr>
        <p:spPr/>
        <p:txBody>
          <a:bodyPr/>
          <a:p>
            <a:fld id="{B4633DF3-1A83-4D8C-B59D-01F63BD3CCC4}" type="datetime1">
              <a:rPr lang="en-IN"/>
              <a:t>06/02/2025</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395" name="" descr=""/>
          <p:cNvPicPr/>
          <p:nvPr/>
        </p:nvPicPr>
        <p:blipFill>
          <a:blip r:embed="rId1"/>
          <a:stretch/>
        </p:blipFill>
        <p:spPr>
          <a:xfrm>
            <a:off x="9360" y="43200"/>
            <a:ext cx="5592960" cy="4272480"/>
          </a:xfrm>
          <a:prstGeom prst="rect">
            <a:avLst/>
          </a:prstGeom>
          <a:ln w="0">
            <a:noFill/>
          </a:ln>
        </p:spPr>
      </p:pic>
      <p:pic>
        <p:nvPicPr>
          <p:cNvPr id="396" name="" descr=""/>
          <p:cNvPicPr/>
          <p:nvPr/>
        </p:nvPicPr>
        <p:blipFill>
          <a:blip r:embed="rId2"/>
          <a:stretch/>
        </p:blipFill>
        <p:spPr>
          <a:xfrm>
            <a:off x="5400000" y="720000"/>
            <a:ext cx="4803480" cy="3877560"/>
          </a:xfrm>
          <a:prstGeom prst="rect">
            <a:avLst/>
          </a:prstGeom>
          <a:ln w="0">
            <a:noFill/>
          </a:ln>
        </p:spPr>
      </p:pic>
      <p:sp>
        <p:nvSpPr>
          <p:cNvPr id="4" name="PlaceHolder 3"/>
          <p:cNvSpPr>
            <a:spLocks noGrp="1"/>
          </p:cNvSpPr>
          <p:nvPr>
            <p:ph type="sldNum" idx="5"/>
          </p:nvPr>
        </p:nvSpPr>
        <p:spPr/>
        <p:txBody>
          <a:bodyPr/>
          <a:p>
            <a:fld id="{C4416477-75BC-4A28-B4BF-075AC5CF6DFF}" type="slidenum">
              <a:t>84</a:t>
            </a:fld>
          </a:p>
        </p:txBody>
      </p:sp>
      <p:sp>
        <p:nvSpPr>
          <p:cNvPr id="5" name="PlaceHolder 4"/>
          <p:cNvSpPr>
            <a:spLocks noGrp="1"/>
          </p:cNvSpPr>
          <p:nvPr>
            <p:ph type="dt" idx="6"/>
          </p:nvPr>
        </p:nvSpPr>
        <p:spPr/>
        <p:txBody>
          <a:bodyPr/>
          <a:p>
            <a:fld id="{C8E3127B-E52A-4B61-A37C-95B22A51F238}" type="datetime1">
              <a:rPr lang="en-IN"/>
              <a:t>06/02/2025</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398" name="PlaceHolder 2"/>
          <p:cNvSpPr>
            <a:spLocks noGrp="1"/>
          </p:cNvSpPr>
          <p:nvPr>
            <p:ph/>
          </p:nvPr>
        </p:nvSpPr>
        <p:spPr>
          <a:xfrm>
            <a:off x="360000" y="90108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399" name="" descr=""/>
          <p:cNvPicPr/>
          <p:nvPr/>
        </p:nvPicPr>
        <p:blipFill>
          <a:blip r:embed="rId1"/>
          <a:stretch/>
        </p:blipFill>
        <p:spPr>
          <a:xfrm>
            <a:off x="0" y="720000"/>
            <a:ext cx="4675680" cy="4594320"/>
          </a:xfrm>
          <a:prstGeom prst="rect">
            <a:avLst/>
          </a:prstGeom>
          <a:ln w="0">
            <a:noFill/>
          </a:ln>
        </p:spPr>
      </p:pic>
      <p:pic>
        <p:nvPicPr>
          <p:cNvPr id="400" name="" descr=""/>
          <p:cNvPicPr/>
          <p:nvPr/>
        </p:nvPicPr>
        <p:blipFill>
          <a:blip r:embed="rId2"/>
          <a:stretch/>
        </p:blipFill>
        <p:spPr>
          <a:xfrm>
            <a:off x="4752000" y="1080000"/>
            <a:ext cx="5215680" cy="1884960"/>
          </a:xfrm>
          <a:prstGeom prst="rect">
            <a:avLst/>
          </a:prstGeom>
          <a:ln w="0">
            <a:noFill/>
          </a:ln>
        </p:spPr>
      </p:pic>
      <p:sp>
        <p:nvSpPr>
          <p:cNvPr id="4" name="PlaceHolder 3"/>
          <p:cNvSpPr>
            <a:spLocks noGrp="1"/>
          </p:cNvSpPr>
          <p:nvPr>
            <p:ph type="sldNum" idx="5"/>
          </p:nvPr>
        </p:nvSpPr>
        <p:spPr/>
        <p:txBody>
          <a:bodyPr/>
          <a:p>
            <a:fld id="{3FF86ECF-FD3B-4A79-87E0-4EA848CB15E0}" type="slidenum">
              <a:t>85</a:t>
            </a:fld>
          </a:p>
        </p:txBody>
      </p:sp>
      <p:sp>
        <p:nvSpPr>
          <p:cNvPr id="5" name="PlaceHolder 4"/>
          <p:cNvSpPr>
            <a:spLocks noGrp="1"/>
          </p:cNvSpPr>
          <p:nvPr>
            <p:ph type="dt" idx="6"/>
          </p:nvPr>
        </p:nvSpPr>
        <p:spPr/>
        <p:txBody>
          <a:bodyPr/>
          <a:p>
            <a:fld id="{BC9912C0-934A-4D0D-8301-4AE7CC8ABD6B}" type="datetime1">
              <a:rPr lang="en-IN"/>
              <a:t>06/02/2025</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402" name="PlaceHolder 2"/>
          <p:cNvSpPr>
            <a:spLocks noGrp="1"/>
          </p:cNvSpPr>
          <p:nvPr>
            <p:ph/>
          </p:nvPr>
        </p:nvSpPr>
        <p:spPr>
          <a:xfrm>
            <a:off x="360000" y="901080"/>
            <a:ext cx="9354600" cy="3594600"/>
          </a:xfrm>
          <a:prstGeom prst="rect">
            <a:avLst/>
          </a:prstGeom>
          <a:noFill/>
          <a:ln w="0">
            <a:noFill/>
          </a:ln>
        </p:spPr>
        <p:txBody>
          <a:bodyPr lIns="0" rIns="0" tIns="0" bIns="0" anchor="t">
            <a:noAutofit/>
          </a:bodyPr>
          <a:p>
            <a:endParaRPr b="0" lang="en-IN" sz="3200" spc="-1" strike="noStrike">
              <a:latin typeface="Arial"/>
            </a:endParaRPr>
          </a:p>
        </p:txBody>
      </p:sp>
      <p:pic>
        <p:nvPicPr>
          <p:cNvPr id="403" name="" descr=""/>
          <p:cNvPicPr/>
          <p:nvPr/>
        </p:nvPicPr>
        <p:blipFill>
          <a:blip r:embed="rId1"/>
          <a:stretch/>
        </p:blipFill>
        <p:spPr>
          <a:xfrm>
            <a:off x="540000" y="789120"/>
            <a:ext cx="4133160" cy="3706560"/>
          </a:xfrm>
          <a:prstGeom prst="rect">
            <a:avLst/>
          </a:prstGeom>
          <a:ln w="0">
            <a:noFill/>
          </a:ln>
        </p:spPr>
      </p:pic>
      <p:sp>
        <p:nvSpPr>
          <p:cNvPr id="4" name="PlaceHolder 3"/>
          <p:cNvSpPr>
            <a:spLocks noGrp="1"/>
          </p:cNvSpPr>
          <p:nvPr>
            <p:ph type="sldNum" idx="5"/>
          </p:nvPr>
        </p:nvSpPr>
        <p:spPr/>
        <p:txBody>
          <a:bodyPr/>
          <a:p>
            <a:fld id="{8DCD633D-85C7-438A-AEFF-DE730FB5E884}" type="slidenum">
              <a:t>86</a:t>
            </a:fld>
          </a:p>
        </p:txBody>
      </p:sp>
      <p:sp>
        <p:nvSpPr>
          <p:cNvPr id="5" name="PlaceHolder 4"/>
          <p:cNvSpPr>
            <a:spLocks noGrp="1"/>
          </p:cNvSpPr>
          <p:nvPr>
            <p:ph type="dt" idx="6"/>
          </p:nvPr>
        </p:nvSpPr>
        <p:spPr/>
        <p:txBody>
          <a:bodyPr/>
          <a:p>
            <a:fld id="{D95CF789-E20F-4886-80C5-D2379DD47C3A}" type="datetime1">
              <a:rPr lang="en-IN"/>
              <a:t>06/02/2025</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Bootstrap - History of Bootstrap -- Need for Bootstrap </a:t>
            </a:r>
            <a:endParaRPr b="0" lang="en-IN" sz="2600" spc="-1" strike="noStrike">
              <a:latin typeface="Arial"/>
            </a:endParaRPr>
          </a:p>
        </p:txBody>
      </p:sp>
      <p:sp>
        <p:nvSpPr>
          <p:cNvPr id="40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History of Bootstrap : Bootstrap, originally named "Twitter Blueprint," was developed by Mark Otto and Jacob Thornton at Twitter in 2010. It was open-sourced in 2011 to help developers build responsive and mobile-first websites quickly. Bootstrap has since become one of the most popular front-end frameworks.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Need for Bootstrap :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Responsive Design:</a:t>
            </a:r>
            <a:r>
              <a:rPr b="0" lang="en-IN" sz="2000" spc="-1" strike="noStrike">
                <a:latin typeface="Arial"/>
              </a:rPr>
              <a:t> Simplifies creating layouts that adapt to different screen sizes. Consistency: Ensures uniformity in design across devices and browsers.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Ease of Use:</a:t>
            </a:r>
            <a:r>
              <a:rPr b="0" lang="en-IN" sz="2000" spc="-1" strike="noStrike">
                <a:latin typeface="Arial"/>
              </a:rPr>
              <a:t> Prebuilt CSS classes and JavaScript components accelerate development.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Customizability:</a:t>
            </a:r>
            <a:r>
              <a:rPr b="0" lang="en-IN" sz="2000" spc="-1" strike="noStrike">
                <a:latin typeface="Arial"/>
              </a:rPr>
              <a:t> Allows developers to use only the needed components, reducing overhead.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Community Support: </a:t>
            </a:r>
            <a:r>
              <a:rPr b="0" lang="en-IN" sz="2000" spc="-1" strike="noStrike">
                <a:latin typeface="Arial"/>
              </a:rPr>
              <a:t>Large community and extensive documentation.</a:t>
            </a:r>
            <a:endParaRPr b="0" lang="en-IN" sz="2000" spc="-1" strike="noStrike">
              <a:latin typeface="Arial"/>
            </a:endParaRPr>
          </a:p>
        </p:txBody>
      </p:sp>
      <p:sp>
        <p:nvSpPr>
          <p:cNvPr id="4" name="PlaceHolder 3"/>
          <p:cNvSpPr>
            <a:spLocks noGrp="1"/>
          </p:cNvSpPr>
          <p:nvPr>
            <p:ph type="sldNum" idx="5"/>
          </p:nvPr>
        </p:nvSpPr>
        <p:spPr/>
        <p:txBody>
          <a:bodyPr/>
          <a:p>
            <a:fld id="{1D979E41-4D7B-4313-8D7C-6A37AB80919A}" type="slidenum">
              <a:t>87</a:t>
            </a:fld>
          </a:p>
        </p:txBody>
      </p:sp>
      <p:sp>
        <p:nvSpPr>
          <p:cNvPr id="5" name="PlaceHolder 4"/>
          <p:cNvSpPr>
            <a:spLocks noGrp="1"/>
          </p:cNvSpPr>
          <p:nvPr>
            <p:ph type="dt" idx="6"/>
          </p:nvPr>
        </p:nvSpPr>
        <p:spPr/>
        <p:txBody>
          <a:bodyPr/>
          <a:p>
            <a:fld id="{C605C076-5415-4153-A9FE-5E439984557E}" type="datetime1">
              <a:rPr lang="en-IN"/>
              <a:t>06/02/2025</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Technologies and Features of Bootstrap</a:t>
            </a:r>
            <a:endParaRPr b="0" lang="en-IN" sz="4000" spc="-1" strike="noStrike">
              <a:latin typeface="Arial"/>
            </a:endParaRPr>
          </a:p>
        </p:txBody>
      </p:sp>
      <p:sp>
        <p:nvSpPr>
          <p:cNvPr id="407"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08" name="" descr=""/>
          <p:cNvPicPr/>
          <p:nvPr/>
        </p:nvPicPr>
        <p:blipFill>
          <a:blip r:embed="rId1"/>
          <a:stretch/>
        </p:blipFill>
        <p:spPr>
          <a:xfrm>
            <a:off x="540000" y="941760"/>
            <a:ext cx="8545680" cy="3553920"/>
          </a:xfrm>
          <a:prstGeom prst="rect">
            <a:avLst/>
          </a:prstGeom>
          <a:ln w="0">
            <a:noFill/>
          </a:ln>
        </p:spPr>
      </p:pic>
      <p:sp>
        <p:nvSpPr>
          <p:cNvPr id="4" name="PlaceHolder 3"/>
          <p:cNvSpPr>
            <a:spLocks noGrp="1"/>
          </p:cNvSpPr>
          <p:nvPr>
            <p:ph type="sldNum" idx="5"/>
          </p:nvPr>
        </p:nvSpPr>
        <p:spPr/>
        <p:txBody>
          <a:bodyPr/>
          <a:p>
            <a:fld id="{B9CC565E-60BE-4DE9-B339-EF7E051E141D}" type="slidenum">
              <a:t>88</a:t>
            </a:fld>
          </a:p>
        </p:txBody>
      </p:sp>
      <p:sp>
        <p:nvSpPr>
          <p:cNvPr id="5" name="PlaceHolder 4"/>
          <p:cNvSpPr>
            <a:spLocks noGrp="1"/>
          </p:cNvSpPr>
          <p:nvPr>
            <p:ph type="dt" idx="6"/>
          </p:nvPr>
        </p:nvSpPr>
        <p:spPr/>
        <p:txBody>
          <a:bodyPr/>
          <a:p>
            <a:fld id="{C4261BDD-B275-45B5-8DA7-AAD8C5AA7D88}" type="datetime1">
              <a:rPr lang="en-IN"/>
              <a:t>06/02/2025</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Requirements</a:t>
            </a:r>
            <a:endParaRPr b="0" lang="en-IN" sz="4000" spc="-1" strike="noStrike">
              <a:latin typeface="Arial"/>
            </a:endParaRPr>
          </a:p>
        </p:txBody>
      </p:sp>
      <p:sp>
        <p:nvSpPr>
          <p:cNvPr id="41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Bootstrap Requirements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Modern Browser Support: Compatible with modern browsers like Chrome, Firefox, and Safari.</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HTML5 and CSS3: Utilizes modern web technologies for rendering.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jQuery (Up to v4): Older Bootstrap versions depend on jQuery, though newer versions do not.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Knowledge of CSS and HTML: Basic understanding is necessary to use Bootstrap effectively.</a:t>
            </a:r>
            <a:endParaRPr b="0" lang="en-IN" sz="2400" spc="-1" strike="noStrike">
              <a:latin typeface="Arial"/>
            </a:endParaRPr>
          </a:p>
        </p:txBody>
      </p:sp>
      <p:sp>
        <p:nvSpPr>
          <p:cNvPr id="4" name="PlaceHolder 3"/>
          <p:cNvSpPr>
            <a:spLocks noGrp="1"/>
          </p:cNvSpPr>
          <p:nvPr>
            <p:ph type="sldNum" idx="5"/>
          </p:nvPr>
        </p:nvSpPr>
        <p:spPr/>
        <p:txBody>
          <a:bodyPr/>
          <a:p>
            <a:fld id="{7BB79BF6-9BDC-4AC1-BE53-52568154B808}" type="slidenum">
              <a:t>89</a:t>
            </a:fld>
          </a:p>
        </p:txBody>
      </p:sp>
      <p:sp>
        <p:nvSpPr>
          <p:cNvPr id="5" name="PlaceHolder 4"/>
          <p:cNvSpPr>
            <a:spLocks noGrp="1"/>
          </p:cNvSpPr>
          <p:nvPr>
            <p:ph type="dt" idx="6"/>
          </p:nvPr>
        </p:nvSpPr>
        <p:spPr/>
        <p:txBody>
          <a:bodyPr/>
          <a:p>
            <a:fld id="{A8C424AE-1767-439B-AF0F-DC0A5701EC25}" type="datetime1">
              <a:rPr lang="en-IN"/>
              <a:t>06/02/2025</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60000" y="180000"/>
            <a:ext cx="9354600" cy="4726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Using id and class attributes </a:t>
            </a:r>
            <a:endParaRPr b="0" lang="en-IN" sz="3300" spc="-1" strike="noStrike">
              <a:latin typeface="Arial"/>
            </a:endParaRPr>
          </a:p>
        </p:txBody>
      </p:sp>
      <p:sp>
        <p:nvSpPr>
          <p:cNvPr id="149" name="PlaceHolder 2"/>
          <p:cNvSpPr>
            <a:spLocks noGrp="1"/>
          </p:cNvSpPr>
          <p:nvPr>
            <p:ph/>
          </p:nvPr>
        </p:nvSpPr>
        <p:spPr>
          <a:xfrm>
            <a:off x="360000" y="1080000"/>
            <a:ext cx="9354600" cy="35946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id and class attributes in HTML are used to define and target elements for styling, scripting, or other purposes. </a:t>
            </a:r>
            <a:endParaRPr b="0" lang="en-IN" sz="2400" spc="-1" strike="noStrike">
              <a:latin typeface="Arial"/>
            </a:endParaRPr>
          </a:p>
        </p:txBody>
      </p:sp>
      <p:sp>
        <p:nvSpPr>
          <p:cNvPr id="4" name="PlaceHolder 3"/>
          <p:cNvSpPr>
            <a:spLocks noGrp="1"/>
          </p:cNvSpPr>
          <p:nvPr>
            <p:ph type="sldNum" idx="5"/>
          </p:nvPr>
        </p:nvSpPr>
        <p:spPr/>
        <p:txBody>
          <a:bodyPr/>
          <a:p>
            <a:fld id="{4CF693A5-6C11-4543-B289-601934815457}" type="slidenum">
              <a:t>9</a:t>
            </a:fld>
          </a:p>
        </p:txBody>
      </p:sp>
      <p:sp>
        <p:nvSpPr>
          <p:cNvPr id="5" name="PlaceHolder 4"/>
          <p:cNvSpPr>
            <a:spLocks noGrp="1"/>
          </p:cNvSpPr>
          <p:nvPr>
            <p:ph type="dt" idx="6"/>
          </p:nvPr>
        </p:nvSpPr>
        <p:spPr/>
        <p:txBody>
          <a:bodyPr/>
          <a:p>
            <a:fld id="{1022F421-E5A0-425E-AD9C-6E39DC6BA858}" type="datetime1">
              <a:rPr lang="en-IN"/>
              <a:t>06/02/2025</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 a Template for Bootstrap Use</a:t>
            </a:r>
            <a:endParaRPr b="0" lang="en-IN" sz="4000" spc="-1" strike="noStrike">
              <a:latin typeface="Arial"/>
            </a:endParaRPr>
          </a:p>
        </p:txBody>
      </p:sp>
      <p:sp>
        <p:nvSpPr>
          <p:cNvPr id="41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13" name="" descr=""/>
          <p:cNvPicPr/>
          <p:nvPr/>
        </p:nvPicPr>
        <p:blipFill>
          <a:blip r:embed="rId1"/>
          <a:stretch/>
        </p:blipFill>
        <p:spPr>
          <a:xfrm>
            <a:off x="0" y="721080"/>
            <a:ext cx="6291720" cy="3234600"/>
          </a:xfrm>
          <a:prstGeom prst="rect">
            <a:avLst/>
          </a:prstGeom>
          <a:ln w="0">
            <a:noFill/>
          </a:ln>
        </p:spPr>
      </p:pic>
      <p:pic>
        <p:nvPicPr>
          <p:cNvPr id="414" name="" descr=""/>
          <p:cNvPicPr/>
          <p:nvPr/>
        </p:nvPicPr>
        <p:blipFill>
          <a:blip r:embed="rId2"/>
          <a:stretch/>
        </p:blipFill>
        <p:spPr>
          <a:xfrm>
            <a:off x="360" y="3960000"/>
            <a:ext cx="10076040" cy="1562040"/>
          </a:xfrm>
          <a:prstGeom prst="rect">
            <a:avLst/>
          </a:prstGeom>
          <a:ln w="0">
            <a:noFill/>
          </a:ln>
        </p:spPr>
      </p:pic>
      <p:sp>
        <p:nvSpPr>
          <p:cNvPr id="4" name="PlaceHolder 3"/>
          <p:cNvSpPr>
            <a:spLocks noGrp="1"/>
          </p:cNvSpPr>
          <p:nvPr>
            <p:ph type="sldNum" idx="5"/>
          </p:nvPr>
        </p:nvSpPr>
        <p:spPr/>
        <p:txBody>
          <a:bodyPr/>
          <a:p>
            <a:fld id="{AE6922DA-28CE-4B8D-B795-4C27CF7FB261}" type="slidenum">
              <a:t>90</a:t>
            </a:fld>
          </a:p>
        </p:txBody>
      </p:sp>
      <p:sp>
        <p:nvSpPr>
          <p:cNvPr id="5" name="PlaceHolder 4"/>
          <p:cNvSpPr>
            <a:spLocks noGrp="1"/>
          </p:cNvSpPr>
          <p:nvPr>
            <p:ph type="dt" idx="6"/>
          </p:nvPr>
        </p:nvSpPr>
        <p:spPr/>
        <p:txBody>
          <a:bodyPr/>
          <a:p>
            <a:fld id="{50CD3622-23E6-4704-B1D0-12F5125FCBAC}" type="datetime1">
              <a:rPr lang="en-IN"/>
              <a:t>06/02/2025</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Containers</a:t>
            </a:r>
            <a:endParaRPr b="0" lang="en-IN" sz="4000" spc="-1" strike="noStrike">
              <a:latin typeface="Arial"/>
            </a:endParaRPr>
          </a:p>
        </p:txBody>
      </p:sp>
      <p:sp>
        <p:nvSpPr>
          <p:cNvPr id="416"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3200" spc="-1" strike="noStrike">
                <a:latin typeface="Arial"/>
              </a:rPr>
              <a:t>Types of Containers: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 Fixed-width container that adapts to the screen size.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.container-fluid: Full-width container spanning the entire viewport</a:t>
            </a:r>
            <a:endParaRPr b="0" lang="en-IN" sz="3200" spc="-1" strike="noStrike">
              <a:latin typeface="Arial"/>
            </a:endParaRPr>
          </a:p>
        </p:txBody>
      </p:sp>
      <p:sp>
        <p:nvSpPr>
          <p:cNvPr id="4" name="PlaceHolder 3"/>
          <p:cNvSpPr>
            <a:spLocks noGrp="1"/>
          </p:cNvSpPr>
          <p:nvPr>
            <p:ph type="sldNum" idx="5"/>
          </p:nvPr>
        </p:nvSpPr>
        <p:spPr/>
        <p:txBody>
          <a:bodyPr/>
          <a:p>
            <a:fld id="{189BC0F2-6EB4-4F22-B082-089A42EC10AD}" type="slidenum">
              <a:t>91</a:t>
            </a:fld>
          </a:p>
        </p:txBody>
      </p:sp>
      <p:sp>
        <p:nvSpPr>
          <p:cNvPr id="5" name="PlaceHolder 4"/>
          <p:cNvSpPr>
            <a:spLocks noGrp="1"/>
          </p:cNvSpPr>
          <p:nvPr>
            <p:ph type="dt" idx="6"/>
          </p:nvPr>
        </p:nvSpPr>
        <p:spPr/>
        <p:txBody>
          <a:bodyPr/>
          <a:p>
            <a:fld id="{CDB56231-0699-4AEE-9897-694D107261D9}" type="datetime1">
              <a:rPr lang="en-IN"/>
              <a:t>06/02/2025</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Grid System</a:t>
            </a:r>
            <a:endParaRPr b="0" lang="en-IN" sz="4000" spc="-1" strike="noStrike">
              <a:latin typeface="Arial"/>
            </a:endParaRPr>
          </a:p>
        </p:txBody>
      </p:sp>
      <p:sp>
        <p:nvSpPr>
          <p:cNvPr id="41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Grid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12-column layout: Divide the screen into 12 columns for flexible layouts.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Responsive breakpoints: Customize grid behavior at different screen sizes (sm, md, lg, xl, xxl).</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Classes: Use .row and .col to create rows and columns.</a:t>
            </a:r>
            <a:endParaRPr b="0" lang="en-IN" sz="3200" spc="-1" strike="noStrike">
              <a:latin typeface="Arial"/>
            </a:endParaRPr>
          </a:p>
        </p:txBody>
      </p:sp>
      <p:sp>
        <p:nvSpPr>
          <p:cNvPr id="4" name="PlaceHolder 3"/>
          <p:cNvSpPr>
            <a:spLocks noGrp="1"/>
          </p:cNvSpPr>
          <p:nvPr>
            <p:ph type="sldNum" idx="5"/>
          </p:nvPr>
        </p:nvSpPr>
        <p:spPr/>
        <p:txBody>
          <a:bodyPr/>
          <a:p>
            <a:fld id="{3AD17CC6-F0E0-4D3D-B03B-DD1EFC6559C6}" type="slidenum">
              <a:t>92</a:t>
            </a:fld>
          </a:p>
        </p:txBody>
      </p:sp>
      <p:sp>
        <p:nvSpPr>
          <p:cNvPr id="5" name="PlaceHolder 4"/>
          <p:cNvSpPr>
            <a:spLocks noGrp="1"/>
          </p:cNvSpPr>
          <p:nvPr>
            <p:ph type="dt" idx="6"/>
          </p:nvPr>
        </p:nvSpPr>
        <p:spPr/>
        <p:txBody>
          <a:bodyPr/>
          <a:p>
            <a:fld id="{27B07152-28D7-484A-BCBE-237401B577C4}" type="datetime1">
              <a:rPr lang="en-IN"/>
              <a:t>06/02/2025</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Typography</a:t>
            </a:r>
            <a:endParaRPr b="0" lang="en-IN" sz="4000" spc="-1" strike="noStrike">
              <a:latin typeface="Arial"/>
            </a:endParaRPr>
          </a:p>
        </p:txBody>
      </p:sp>
      <p:sp>
        <p:nvSpPr>
          <p:cNvPr id="420"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Bootstrap provides powerful typography styles to make web content visually appealing and well-structured. </a:t>
            </a:r>
            <a:endParaRPr b="0" lang="en-IN" sz="1600" spc="-1" strike="noStrike">
              <a:latin typeface="Arial"/>
            </a:endParaRPr>
          </a:p>
        </p:txBody>
      </p:sp>
      <p:pic>
        <p:nvPicPr>
          <p:cNvPr id="421" name="" descr=""/>
          <p:cNvPicPr/>
          <p:nvPr/>
        </p:nvPicPr>
        <p:blipFill>
          <a:blip r:embed="rId1"/>
          <a:stretch/>
        </p:blipFill>
        <p:spPr>
          <a:xfrm>
            <a:off x="0" y="1620000"/>
            <a:ext cx="6577920" cy="3770640"/>
          </a:xfrm>
          <a:prstGeom prst="rect">
            <a:avLst/>
          </a:prstGeom>
          <a:ln w="0">
            <a:noFill/>
          </a:ln>
        </p:spPr>
      </p:pic>
      <p:pic>
        <p:nvPicPr>
          <p:cNvPr id="422" name="" descr=""/>
          <p:cNvPicPr/>
          <p:nvPr/>
        </p:nvPicPr>
        <p:blipFill>
          <a:blip r:embed="rId2"/>
          <a:stretch/>
        </p:blipFill>
        <p:spPr>
          <a:xfrm>
            <a:off x="4680000" y="3528000"/>
            <a:ext cx="5355360" cy="2155680"/>
          </a:xfrm>
          <a:prstGeom prst="rect">
            <a:avLst/>
          </a:prstGeom>
          <a:ln w="0">
            <a:noFill/>
          </a:ln>
        </p:spPr>
      </p:pic>
      <p:sp>
        <p:nvSpPr>
          <p:cNvPr id="4" name="PlaceHolder 3"/>
          <p:cNvSpPr>
            <a:spLocks noGrp="1"/>
          </p:cNvSpPr>
          <p:nvPr>
            <p:ph type="sldNum" idx="5"/>
          </p:nvPr>
        </p:nvSpPr>
        <p:spPr/>
        <p:txBody>
          <a:bodyPr/>
          <a:p>
            <a:fld id="{886D32AB-4136-4071-8416-47EF52BA9F98}" type="slidenum">
              <a:t>93</a:t>
            </a:fld>
          </a:p>
        </p:txBody>
      </p:sp>
      <p:sp>
        <p:nvSpPr>
          <p:cNvPr id="5" name="PlaceHolder 4"/>
          <p:cNvSpPr>
            <a:spLocks noGrp="1"/>
          </p:cNvSpPr>
          <p:nvPr>
            <p:ph type="dt" idx="6"/>
          </p:nvPr>
        </p:nvSpPr>
        <p:spPr/>
        <p:txBody>
          <a:bodyPr/>
          <a:p>
            <a:fld id="{A2DBA84F-30AF-4E77-93A2-A3A4276F10E7}" type="datetime1">
              <a:rPr lang="en-IN"/>
              <a:t>06/02/2025</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Tables</a:t>
            </a:r>
            <a:endParaRPr b="0" lang="en-IN" sz="4000" spc="-1" strike="noStrike">
              <a:latin typeface="Arial"/>
            </a:endParaRPr>
          </a:p>
        </p:txBody>
      </p:sp>
      <p:sp>
        <p:nvSpPr>
          <p:cNvPr id="424"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25" name="" descr=""/>
          <p:cNvPicPr/>
          <p:nvPr/>
        </p:nvPicPr>
        <p:blipFill>
          <a:blip r:embed="rId1"/>
          <a:stretch/>
        </p:blipFill>
        <p:spPr>
          <a:xfrm>
            <a:off x="480600" y="790920"/>
            <a:ext cx="4915080" cy="3884760"/>
          </a:xfrm>
          <a:prstGeom prst="rect">
            <a:avLst/>
          </a:prstGeom>
          <a:ln w="0">
            <a:noFill/>
          </a:ln>
        </p:spPr>
      </p:pic>
      <p:pic>
        <p:nvPicPr>
          <p:cNvPr id="426" name="" descr=""/>
          <p:cNvPicPr/>
          <p:nvPr/>
        </p:nvPicPr>
        <p:blipFill>
          <a:blip r:embed="rId2"/>
          <a:stretch/>
        </p:blipFill>
        <p:spPr>
          <a:xfrm>
            <a:off x="5940000" y="3240000"/>
            <a:ext cx="3700080" cy="765360"/>
          </a:xfrm>
          <a:prstGeom prst="rect">
            <a:avLst/>
          </a:prstGeom>
          <a:ln w="0">
            <a:noFill/>
          </a:ln>
        </p:spPr>
      </p:pic>
      <p:sp>
        <p:nvSpPr>
          <p:cNvPr id="4" name="PlaceHolder 3"/>
          <p:cNvSpPr>
            <a:spLocks noGrp="1"/>
          </p:cNvSpPr>
          <p:nvPr>
            <p:ph type="sldNum" idx="5"/>
          </p:nvPr>
        </p:nvSpPr>
        <p:spPr/>
        <p:txBody>
          <a:bodyPr/>
          <a:p>
            <a:fld id="{253773CC-15AC-45F4-B35A-43758D361E5F}" type="slidenum">
              <a:t>94</a:t>
            </a:fld>
          </a:p>
        </p:txBody>
      </p:sp>
      <p:sp>
        <p:nvSpPr>
          <p:cNvPr id="5" name="PlaceHolder 4"/>
          <p:cNvSpPr>
            <a:spLocks noGrp="1"/>
          </p:cNvSpPr>
          <p:nvPr>
            <p:ph type="dt" idx="6"/>
          </p:nvPr>
        </p:nvSpPr>
        <p:spPr/>
        <p:txBody>
          <a:bodyPr/>
          <a:p>
            <a:fld id="{BB1B1FE6-425C-4107-B0C9-BA009D5F5A00}" type="datetime1">
              <a:rPr lang="en-IN"/>
              <a:t>06/02/2025</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Form </a:t>
            </a:r>
            <a:endParaRPr b="0" lang="en-IN" sz="4000" spc="-1" strike="noStrike">
              <a:latin typeface="Arial"/>
            </a:endParaRPr>
          </a:p>
        </p:txBody>
      </p:sp>
      <p:sp>
        <p:nvSpPr>
          <p:cNvPr id="42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29" name="" descr=""/>
          <p:cNvPicPr/>
          <p:nvPr/>
        </p:nvPicPr>
        <p:blipFill>
          <a:blip r:embed="rId1"/>
          <a:stretch/>
        </p:blipFill>
        <p:spPr>
          <a:xfrm>
            <a:off x="0" y="782280"/>
            <a:ext cx="9390960" cy="4254480"/>
          </a:xfrm>
          <a:prstGeom prst="rect">
            <a:avLst/>
          </a:prstGeom>
          <a:ln w="0">
            <a:noFill/>
          </a:ln>
        </p:spPr>
      </p:pic>
      <p:pic>
        <p:nvPicPr>
          <p:cNvPr id="430" name="" descr=""/>
          <p:cNvPicPr/>
          <p:nvPr/>
        </p:nvPicPr>
        <p:blipFill>
          <a:blip r:embed="rId2"/>
          <a:stretch/>
        </p:blipFill>
        <p:spPr>
          <a:xfrm>
            <a:off x="7200000" y="3060000"/>
            <a:ext cx="2826720" cy="2748240"/>
          </a:xfrm>
          <a:prstGeom prst="rect">
            <a:avLst/>
          </a:prstGeom>
          <a:ln w="0">
            <a:noFill/>
          </a:ln>
        </p:spPr>
      </p:pic>
      <p:sp>
        <p:nvSpPr>
          <p:cNvPr id="4" name="PlaceHolder 3"/>
          <p:cNvSpPr>
            <a:spLocks noGrp="1"/>
          </p:cNvSpPr>
          <p:nvPr>
            <p:ph type="sldNum" idx="5"/>
          </p:nvPr>
        </p:nvSpPr>
        <p:spPr/>
        <p:txBody>
          <a:bodyPr/>
          <a:p>
            <a:fld id="{9E4C1A2C-95CC-446C-A14D-928B687CE412}" type="slidenum">
              <a:t>95</a:t>
            </a:fld>
          </a:p>
        </p:txBody>
      </p:sp>
      <p:sp>
        <p:nvSpPr>
          <p:cNvPr id="5" name="PlaceHolder 4"/>
          <p:cNvSpPr>
            <a:spLocks noGrp="1"/>
          </p:cNvSpPr>
          <p:nvPr>
            <p:ph type="dt" idx="6"/>
          </p:nvPr>
        </p:nvSpPr>
        <p:spPr/>
        <p:txBody>
          <a:bodyPr/>
          <a:p>
            <a:fld id="{733A22B5-EBF2-4B9A-BD87-33FD7C17F26A}" type="datetime1">
              <a:rPr lang="en-IN"/>
              <a:t>06/02/2025</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33" name="" descr=""/>
          <p:cNvPicPr/>
          <p:nvPr/>
        </p:nvPicPr>
        <p:blipFill>
          <a:blip r:embed="rId1"/>
          <a:stretch/>
        </p:blipFill>
        <p:spPr>
          <a:xfrm>
            <a:off x="360000" y="545760"/>
            <a:ext cx="6284880" cy="4489920"/>
          </a:xfrm>
          <a:prstGeom prst="rect">
            <a:avLst/>
          </a:prstGeom>
          <a:ln w="0">
            <a:noFill/>
          </a:ln>
        </p:spPr>
      </p:pic>
      <p:sp>
        <p:nvSpPr>
          <p:cNvPr id="4" name="PlaceHolder 3"/>
          <p:cNvSpPr>
            <a:spLocks noGrp="1"/>
          </p:cNvSpPr>
          <p:nvPr>
            <p:ph type="sldNum" idx="5"/>
          </p:nvPr>
        </p:nvSpPr>
        <p:spPr/>
        <p:txBody>
          <a:bodyPr/>
          <a:p>
            <a:fld id="{49DAE7A6-78C9-4802-B9AB-69282899782C}" type="slidenum">
              <a:t>96</a:t>
            </a:fld>
          </a:p>
        </p:txBody>
      </p:sp>
      <p:sp>
        <p:nvSpPr>
          <p:cNvPr id="5" name="PlaceHolder 4"/>
          <p:cNvSpPr>
            <a:spLocks noGrp="1"/>
          </p:cNvSpPr>
          <p:nvPr>
            <p:ph type="dt" idx="6"/>
          </p:nvPr>
        </p:nvSpPr>
        <p:spPr/>
        <p:txBody>
          <a:bodyPr/>
          <a:p>
            <a:fld id="{E7E648A8-88A4-4C9B-A5D0-64CF7E3C91CF}" type="datetime1">
              <a:rPr lang="en-IN"/>
              <a:t>06/02/2025</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5"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endParaRPr b="0" lang="en-IN" sz="3200" spc="-1" strike="noStrike">
              <a:latin typeface="Arial"/>
            </a:endParaRPr>
          </a:p>
        </p:txBody>
      </p:sp>
      <p:pic>
        <p:nvPicPr>
          <p:cNvPr id="436" name="" descr=""/>
          <p:cNvPicPr/>
          <p:nvPr/>
        </p:nvPicPr>
        <p:blipFill>
          <a:blip r:embed="rId1"/>
          <a:stretch/>
        </p:blipFill>
        <p:spPr>
          <a:xfrm>
            <a:off x="928080" y="1205640"/>
            <a:ext cx="8309160" cy="3401640"/>
          </a:xfrm>
          <a:prstGeom prst="rect">
            <a:avLst/>
          </a:prstGeom>
          <a:ln w="0">
            <a:noFill/>
          </a:ln>
        </p:spPr>
      </p:pic>
      <p:sp>
        <p:nvSpPr>
          <p:cNvPr id="4" name="PlaceHolder 3"/>
          <p:cNvSpPr>
            <a:spLocks noGrp="1"/>
          </p:cNvSpPr>
          <p:nvPr>
            <p:ph type="sldNum" idx="5"/>
          </p:nvPr>
        </p:nvSpPr>
        <p:spPr/>
        <p:txBody>
          <a:bodyPr/>
          <a:p>
            <a:fld id="{96312D69-C817-4A45-9F72-655E1EF54B2D}" type="slidenum">
              <a:t>97</a:t>
            </a:fld>
          </a:p>
        </p:txBody>
      </p:sp>
      <p:sp>
        <p:nvSpPr>
          <p:cNvPr id="5" name="PlaceHolder 4"/>
          <p:cNvSpPr>
            <a:spLocks noGrp="1"/>
          </p:cNvSpPr>
          <p:nvPr>
            <p:ph type="dt" idx="6"/>
          </p:nvPr>
        </p:nvSpPr>
        <p:spPr/>
        <p:txBody>
          <a:bodyPr/>
          <a:p>
            <a:fld id="{C8D82BA2-7764-478F-ABE9-81E7F2D45220}" type="datetime1">
              <a:rPr lang="en-IN"/>
              <a:t>06/02/2025</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 Group</a:t>
            </a:r>
            <a:endParaRPr b="0" lang="en-IN" sz="4000" spc="-1" strike="noStrike">
              <a:latin typeface="Arial"/>
            </a:endParaRPr>
          </a:p>
        </p:txBody>
      </p:sp>
      <p:sp>
        <p:nvSpPr>
          <p:cNvPr id="438"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Bootstrap input groups are a powerful feature that allows you to enhance input fields with additional elements like text, buttons, dropdowns, or icons. Input groups are often used to provide context or actions related to the input field, improving usability and user experience. @ and  text box is combined. Next line edit box and button is combined using input-group.</a:t>
            </a:r>
            <a:endParaRPr b="0" lang="en-IN" sz="2000" spc="-1" strike="noStrike">
              <a:latin typeface="Arial"/>
            </a:endParaRPr>
          </a:p>
        </p:txBody>
      </p:sp>
      <p:pic>
        <p:nvPicPr>
          <p:cNvPr id="439" name="" descr=""/>
          <p:cNvPicPr/>
          <p:nvPr/>
        </p:nvPicPr>
        <p:blipFill>
          <a:blip r:embed="rId1"/>
          <a:stretch/>
        </p:blipFill>
        <p:spPr>
          <a:xfrm>
            <a:off x="315000" y="2437920"/>
            <a:ext cx="7420680" cy="1697760"/>
          </a:xfrm>
          <a:prstGeom prst="rect">
            <a:avLst/>
          </a:prstGeom>
          <a:ln w="0">
            <a:noFill/>
          </a:ln>
        </p:spPr>
      </p:pic>
      <p:pic>
        <p:nvPicPr>
          <p:cNvPr id="440" name="" descr=""/>
          <p:cNvPicPr/>
          <p:nvPr/>
        </p:nvPicPr>
        <p:blipFill>
          <a:blip r:embed="rId2"/>
          <a:stretch/>
        </p:blipFill>
        <p:spPr>
          <a:xfrm>
            <a:off x="1080000" y="4320000"/>
            <a:ext cx="8680680" cy="1276560"/>
          </a:xfrm>
          <a:prstGeom prst="rect">
            <a:avLst/>
          </a:prstGeom>
          <a:ln w="0">
            <a:noFill/>
          </a:ln>
        </p:spPr>
      </p:pic>
      <p:sp>
        <p:nvSpPr>
          <p:cNvPr id="4" name="PlaceHolder 3"/>
          <p:cNvSpPr>
            <a:spLocks noGrp="1"/>
          </p:cNvSpPr>
          <p:nvPr>
            <p:ph type="sldNum" idx="5"/>
          </p:nvPr>
        </p:nvSpPr>
        <p:spPr/>
        <p:txBody>
          <a:bodyPr/>
          <a:p>
            <a:fld id="{6FCC3CB8-3AEE-4224-A8DE-9A120E9B202D}" type="slidenum">
              <a:t>98</a:t>
            </a:fld>
          </a:p>
        </p:txBody>
      </p:sp>
      <p:sp>
        <p:nvSpPr>
          <p:cNvPr id="5" name="PlaceHolder 4"/>
          <p:cNvSpPr>
            <a:spLocks noGrp="1"/>
          </p:cNvSpPr>
          <p:nvPr>
            <p:ph type="dt" idx="6"/>
          </p:nvPr>
        </p:nvSpPr>
        <p:spPr/>
        <p:txBody>
          <a:bodyPr/>
          <a:p>
            <a:fld id="{0B2221CE-E485-4624-9A45-E034901145A5}" type="datetime1">
              <a:rPr lang="en-IN"/>
              <a:t>06/02/2025</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360000" y="179640"/>
            <a:ext cx="9354600" cy="4726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2" name="PlaceHolder 2"/>
          <p:cNvSpPr>
            <a:spLocks noGrp="1"/>
          </p:cNvSpPr>
          <p:nvPr>
            <p:ph/>
          </p:nvPr>
        </p:nvSpPr>
        <p:spPr>
          <a:xfrm>
            <a:off x="360000" y="721080"/>
            <a:ext cx="9354600" cy="43146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List Groups : Bootstrap List Groups are flexible and powerful components for displaying lists of items in a structured and visually appealing manner. They can be used to show text, badges, links, or custom content.</a:t>
            </a:r>
            <a:endParaRPr b="0" lang="en-IN" sz="3200" spc="-1" strike="noStrike">
              <a:latin typeface="Arial"/>
            </a:endParaRPr>
          </a:p>
        </p:txBody>
      </p:sp>
      <p:sp>
        <p:nvSpPr>
          <p:cNvPr id="4" name="PlaceHolder 3"/>
          <p:cNvSpPr>
            <a:spLocks noGrp="1"/>
          </p:cNvSpPr>
          <p:nvPr>
            <p:ph type="sldNum" idx="5"/>
          </p:nvPr>
        </p:nvSpPr>
        <p:spPr/>
        <p:txBody>
          <a:bodyPr/>
          <a:p>
            <a:fld id="{933D090A-9847-4318-8FA2-7B37A3A35645}" type="slidenum">
              <a:t>99</a:t>
            </a:fld>
          </a:p>
        </p:txBody>
      </p:sp>
      <p:sp>
        <p:nvSpPr>
          <p:cNvPr id="5" name="PlaceHolder 4"/>
          <p:cNvSpPr>
            <a:spLocks noGrp="1"/>
          </p:cNvSpPr>
          <p:nvPr>
            <p:ph type="dt" idx="6"/>
          </p:nvPr>
        </p:nvSpPr>
        <p:spPr/>
        <p:txBody>
          <a:bodyPr/>
          <a:p>
            <a:fld id="{62976669-64C7-45BE-B55E-0EA7487D68C0}" type="datetime1">
              <a:rPr lang="en-IN"/>
              <a:t>06/02/2025</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4674</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2025-01-25T12:41:57Z</dcterms:created>
  <dc:creator/>
  <dc:description/>
  <dc:language>en-IN</dc:language>
  <cp:lastModifiedBy/>
  <dcterms:modified xsi:type="dcterms:W3CDTF">2025-02-06T17:05:39Z</dcterms:modified>
  <cp:revision>88</cp:revision>
  <dc:subject/>
  <dc:title>Blue Curve</dc:title>
</cp:coreProperties>
</file>

<file path=docProps/custom.xml><?xml version="1.0" encoding="utf-8"?>
<Properties xmlns="http://schemas.openxmlformats.org/officeDocument/2006/custom-properties" xmlns:vt="http://schemas.openxmlformats.org/officeDocument/2006/docPropsVTypes"/>
</file>